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sun9-50.userapi.com/impg/0PUMhkqlU-6HiMMDpnWVsHF56EkHlUSHDjXsYw/Q8Ay1SjadKY.jpg?size=700x989&amp;quality=95&amp;sign=33866f846bd6a7f43658f6f5c6dfee16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71543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TaFHDMw2zU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0"/>
            <a:ext cx="892975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nmqm5ML5Qt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0"/>
            <a:ext cx="8858312" cy="679019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RgH5k2D5k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zjmeVLmSk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7902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Bahnschrift SemiBold Condensed" pitchFamily="34" charset="0"/>
              </a:rPr>
              <a:t>СПАСИБО ЗА ВНИМАНИЕ</a:t>
            </a:r>
            <a:r>
              <a:rPr lang="ru-RU" dirty="0" smtClean="0">
                <a:solidFill>
                  <a:srgbClr val="FF0000"/>
                </a:solidFill>
                <a:latin typeface="Bahnschrift SemiBold Condensed" pitchFamily="34" charset="0"/>
              </a:rPr>
              <a:t>!</a:t>
            </a:r>
            <a:endParaRPr lang="ru-RU" dirty="0">
              <a:solidFill>
                <a:srgbClr val="FF0000"/>
              </a:solidFill>
              <a:latin typeface="Bahnschrift SemiBold Condensed" pitchFamily="34" charset="0"/>
            </a:endParaRPr>
          </a:p>
        </p:txBody>
      </p:sp>
      <p:pic>
        <p:nvPicPr>
          <p:cNvPr id="5" name="Содержимое 4" descr="10-49-23_ng-salyu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285860"/>
            <a:ext cx="8786874" cy="5181515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4</Words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Алексей</cp:lastModifiedBy>
  <cp:revision>3</cp:revision>
  <dcterms:created xsi:type="dcterms:W3CDTF">2022-12-13T07:44:08Z</dcterms:created>
  <dcterms:modified xsi:type="dcterms:W3CDTF">2022-12-13T07:53:47Z</dcterms:modified>
</cp:coreProperties>
</file>