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8" r:id="rId3"/>
    <p:sldId id="259" r:id="rId4"/>
    <p:sldId id="260" r:id="rId5"/>
    <p:sldId id="274" r:id="rId6"/>
    <p:sldId id="263" r:id="rId7"/>
    <p:sldId id="270" r:id="rId8"/>
    <p:sldId id="273" r:id="rId9"/>
    <p:sldId id="271" r:id="rId10"/>
    <p:sldId id="2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492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897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5223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611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4694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093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857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102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99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984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70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629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395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36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37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780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DC31C-9112-41EA-89A0-4327F3D8B7D6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E728706-24E3-43A2-947B-548457FCA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284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  <p:sldLayoutId id="2147484020" r:id="rId12"/>
    <p:sldLayoutId id="2147484021" r:id="rId13"/>
    <p:sldLayoutId id="2147484022" r:id="rId14"/>
    <p:sldLayoutId id="2147484023" r:id="rId15"/>
    <p:sldLayoutId id="21474840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4000">
              <a:srgbClr val="13A557"/>
            </a:gs>
            <a:gs pos="6757">
              <a:srgbClr val="00B050"/>
            </a:gs>
            <a:gs pos="23000">
              <a:srgbClr val="00B050"/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D31367-68EA-48C3-8250-6F3F3CEF7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489" y="514351"/>
            <a:ext cx="10475019" cy="2133599"/>
          </a:xfrm>
          <a:effectLst>
            <a:glow rad="76200">
              <a:schemeClr val="bg1">
                <a:lumMod val="95000"/>
                <a:alpha val="91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solidFill>
                  <a:srgbClr val="FF0000"/>
                </a:solidFill>
              </a:rPr>
              <a:t>«Наш маленький друг – божья коровка»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BCD984-0B2C-4411-9437-BD13449922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4276" y="3543299"/>
            <a:ext cx="4772024" cy="2800350"/>
          </a:xfrm>
          <a:noFill/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Arial Black" panose="020B0A04020102020204" pitchFamily="34" charset="0"/>
              </a:rPr>
              <a:t>Воспитатель: Кузовкина О. А.</a:t>
            </a:r>
          </a:p>
          <a:p>
            <a:endParaRPr lang="ru-RU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Arial Black" panose="020B0A04020102020204" pitchFamily="34" charset="0"/>
              </a:rPr>
              <a:t>Вид проекта: краткосрочный</a:t>
            </a:r>
          </a:p>
          <a:p>
            <a:endParaRPr lang="ru-RU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Arial Black" panose="020B0A04020102020204" pitchFamily="34" charset="0"/>
              </a:rPr>
              <a:t>Участники проекта: дети</a:t>
            </a:r>
          </a:p>
          <a:p>
            <a:r>
              <a:rPr lang="ru-RU" b="1" dirty="0">
                <a:solidFill>
                  <a:schemeClr val="tx1"/>
                </a:solidFill>
                <a:latin typeface="Arial Black" panose="020B0A04020102020204" pitchFamily="34" charset="0"/>
              </a:rPr>
              <a:t>средней группы, воспитатель</a:t>
            </a:r>
          </a:p>
          <a:p>
            <a:endParaRPr lang="ru-RU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DE471B6-06BC-4320-BB69-70BC26C03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49869">
            <a:off x="120571" y="2412085"/>
            <a:ext cx="8710610" cy="622186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FBF7EC-49C2-448F-88AE-44D8E6CFA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17308">
            <a:off x="3298890" y="4944862"/>
            <a:ext cx="1761679" cy="138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74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C78EC-CB52-4075-8ED7-29A8592AC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762" y="-6565"/>
            <a:ext cx="7126288" cy="1285875"/>
          </a:xfrm>
        </p:spPr>
        <p:txBody>
          <a:bodyPr>
            <a:normAutofit/>
          </a:bodyPr>
          <a:lstStyle/>
          <a:p>
            <a:pPr algn="ctr"/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3BA555-E0BD-4B9C-A0B5-CCC246EA97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03762" y="527897"/>
            <a:ext cx="7053865" cy="5588282"/>
          </a:xfrm>
        </p:spPr>
        <p:txBody>
          <a:bodyPr>
            <a:noAutofit/>
          </a:bodyPr>
          <a:lstStyle/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3 этап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Заключительный этап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- Коллективная аппликация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«Лезет божия коровка по травинке очень ловко»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Развивать моторику рук и располагать детали в определенном порядке. Воспитывать уважение и бережное отношение к живой природе. Вызвать у детей эмоциональное желание создать коллективную композицию.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69A114E-C6D5-4AFA-90F9-7DD63649B7D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" b="62"/>
          <a:stretch>
            <a:fillRect/>
          </a:stretch>
        </p:blipFill>
        <p:spPr>
          <a:xfrm>
            <a:off x="361950" y="297078"/>
            <a:ext cx="3962292" cy="626384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7C552B-9C8D-4026-A66E-CC0EBA925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8309">
            <a:off x="9274035" y="4612592"/>
            <a:ext cx="1855776" cy="18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90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CE2C6-9D3B-46B7-9975-F3A39E98B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604" y="1140604"/>
            <a:ext cx="6019800" cy="6477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Актуальность проекта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15ADADB-D218-4120-B68A-B915B1CC336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1" b="1891"/>
          <a:stretch>
            <a:fillRect/>
          </a:stretch>
        </p:blipFill>
        <p:spPr>
          <a:xfrm>
            <a:off x="7102275" y="283824"/>
            <a:ext cx="4775200" cy="6126162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726FA4-DBAD-4605-A7AF-88C893D2CF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3604">
            <a:off x="-107368" y="1478556"/>
            <a:ext cx="2846018" cy="5649665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4D62750-64EF-43AA-8198-99265572D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23604" y="1935332"/>
            <a:ext cx="4607650" cy="378206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Божья коровка – распространенное насекомое. Наверняка многие дети сажали себе на руку это насекомое, но ответить на вопрос: «Почему зовут жучка коровкой?» - ответить мне никто не смог. Чтобы дети смогли ответить на вопрос, решили заняться </a:t>
            </a:r>
            <a:r>
              <a:rPr lang="ru-RU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исследовательской деятельностью, которая будет состоять из поисковой активности ребёнка, слушания, запоминания и экспериментирования.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254306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98F302DD-D48C-4B92-B60D-169FAC8266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3049" y="685800"/>
            <a:ext cx="6537326" cy="54864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Цель проекта: </a:t>
            </a:r>
          </a:p>
          <a:p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Создать условия для формирования у детей элементов экологической культуры, грамотного поведения в природе, гуманного отношения к живым объектам природы.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Задачи проекта: 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формировать у детей элементарные представления о божьей коровке, её строении и способах передвижения;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учить передавать свои впечатления от общения с насекомым в лепке;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содействовать активации совместной деятельности со сверстниками, родителями;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воспитывать бережное отношение к природе; уточнить, чем мы можем помочь насекомым;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знакомить детей с произведениями и малыми фольклорными жанрами о божьих коровках;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развивать умение делать выводы, устанавливать </a:t>
            </a:r>
            <a:r>
              <a:rPr lang="ru-RU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причинно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следственные связи; умение рассуждать, наблюдать.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развивать у детей познавательный интерес к миру насекомых, активность, творческие способности, коммуникативные навыки, речь.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3E212F-5FE2-4D4B-B881-48B2489E594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" r="810"/>
          <a:stretch>
            <a:fillRect/>
          </a:stretch>
        </p:blipFill>
        <p:spPr>
          <a:xfrm>
            <a:off x="7456488" y="339780"/>
            <a:ext cx="4462463" cy="6047950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661C1B-FC40-41B7-B26B-E1396B3073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347" y="5779363"/>
            <a:ext cx="1004332" cy="100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64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508AA-D1ED-4E48-9435-1007EFEA0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762" y="634965"/>
            <a:ext cx="6019800" cy="106328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Форма проведения итогового мероприятия: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28E0C2-AD78-46A2-ADF4-F32F7F9606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37687" y="1456029"/>
            <a:ext cx="6411913" cy="360192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 </a:t>
            </a:r>
            <a:r>
              <a:rPr lang="ru-RU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Коллективная аппликация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«Лезет божия коровка по травинке очень ловко»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для реализации проекта :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заинтересованность родителей и детей;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методические разработки.</a:t>
            </a:r>
          </a:p>
          <a:p>
            <a:r>
              <a:rPr lang="ru-RU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 исследования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 божья коровка</a:t>
            </a:r>
          </a:p>
          <a:p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Данный проект поможет детям больше узнать о божьей коровке, будут иметь представление о некоторых особенностях внешнего вида </a:t>
            </a:r>
            <a:r>
              <a:rPr lang="ru-RU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(форма тела, количество ног, наличие крыльев, способах передвижения)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и пользе насекомого. У детей формируется бережное отношение к природе. Дети познакомятся с художественным образом божьей коровки, примут участие в создании коллективной композиции.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48E9B02-DF96-4439-8101-F4441EFC40A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1" r="4881"/>
          <a:stretch>
            <a:fillRect/>
          </a:stretch>
        </p:blipFill>
        <p:spPr>
          <a:xfrm>
            <a:off x="458788" y="317500"/>
            <a:ext cx="4211637" cy="6223000"/>
          </a:xfrm>
        </p:spPr>
      </p:pic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6301BBA8-293E-4F90-94CA-8363856ADA02}"/>
              </a:ext>
            </a:extLst>
          </p:cNvPr>
          <p:cNvSpPr txBox="1">
            <a:spLocks/>
          </p:cNvSpPr>
          <p:nvPr/>
        </p:nvSpPr>
        <p:spPr>
          <a:xfrm>
            <a:off x="5168762" y="2446725"/>
            <a:ext cx="6019800" cy="10632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>
                <a:solidFill>
                  <a:srgbClr val="002060"/>
                </a:solidFill>
              </a:rPr>
              <a:t>Ожидаемый результат: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7394EF-99A2-4BAB-AB20-1180B0EF63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614" y="5248667"/>
            <a:ext cx="963986" cy="104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332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508AA-D1ED-4E48-9435-1007EFEA0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762" y="634965"/>
            <a:ext cx="6019800" cy="106328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Этапы реализации проекта: </a:t>
            </a:r>
            <a:br>
              <a:rPr lang="ru-RU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28E0C2-AD78-46A2-ADF4-F32F7F9606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37687" y="1456029"/>
            <a:ext cx="6411913" cy="3601929"/>
          </a:xfrm>
        </p:spPr>
        <p:txBody>
          <a:bodyPr>
            <a:normAutofit/>
          </a:bodyPr>
          <a:lstStyle/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1этап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Подготовительный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1. сбор и анализ литературы по данной теме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2. разработка плана реализации проекта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3. подборка иллюстративного материала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4. подборка дидактических игр, пособий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5. подборка загадок, стихов, пословиц, поговорок по данной теме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6. подготовить материал для художественно – творческой деятельности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2 этап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Основной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3 этап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Заключительный</a:t>
            </a:r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6301BBA8-293E-4F90-94CA-8363856ADA02}"/>
              </a:ext>
            </a:extLst>
          </p:cNvPr>
          <p:cNvSpPr txBox="1">
            <a:spLocks/>
          </p:cNvSpPr>
          <p:nvPr/>
        </p:nvSpPr>
        <p:spPr>
          <a:xfrm>
            <a:off x="5168762" y="2446725"/>
            <a:ext cx="6019800" cy="10632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022BBBF-0752-4F85-B366-FC3FB1B93E8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0" b="2230"/>
          <a:stretch>
            <a:fillRect/>
          </a:stretch>
        </p:blipFill>
        <p:spPr>
          <a:xfrm>
            <a:off x="209550" y="390525"/>
            <a:ext cx="4770438" cy="6076950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E90018-5D6C-4CBF-BA9D-0F93419EE7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8832" flipV="1">
            <a:off x="10436160" y="5222190"/>
            <a:ext cx="1062866" cy="115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712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C78EC-CB52-4075-8ED7-29A8592AC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5712" y="-86464"/>
            <a:ext cx="7126288" cy="128587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План работы по реализации проекта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3BA555-E0BD-4B9C-A0B5-CCC246EA97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65712" y="974442"/>
            <a:ext cx="7053865" cy="5588282"/>
          </a:xfrm>
        </p:spPr>
        <p:txBody>
          <a:bodyPr>
            <a:noAutofit/>
          </a:bodyPr>
          <a:lstStyle/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2 этап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Основной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Понедельник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Тема дня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«Почему меня называют божьей коровкой?»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Беседа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«Почему меня называют божьей коровкой?»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Углубить знания детей о внешнем виде, местах обитания, о том, чем питается и какую пользу приносит божья коровка, развивать активную речь.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- Чтение сказок и стихов про божью коровку. 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Познакомить детей с литературными произведениями о божьей коровке.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Вторник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Тема дня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«Какие разные божьи коровки!»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- Рассматривание энциклопедий, книг и журналов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«Какие разные божьи коровки!»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Познакомить детей с различными видами божьих коровок.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Просмотр презентации на тему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«Божьи коровки на лугу»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«Строение насекомого»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Продолжать знакомить детей с жизнью жучка, его строением. Развивать любознательность, желание узнать что-то новое о насекомом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003487-482C-4FE2-944E-441C3194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426083" y="5353235"/>
            <a:ext cx="1575601" cy="157560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B4E1037-03B3-4311-A30D-D85392453FD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2" r="9032"/>
          <a:stretch>
            <a:fillRect/>
          </a:stretch>
        </p:blipFill>
        <p:spPr>
          <a:xfrm>
            <a:off x="431214" y="333374"/>
            <a:ext cx="4379913" cy="6229350"/>
          </a:xfrm>
        </p:spPr>
      </p:pic>
    </p:spTree>
    <p:extLst>
      <p:ext uri="{BB962C8B-B14F-4D97-AF65-F5344CB8AC3E}">
        <p14:creationId xmlns:p14="http://schemas.microsoft.com/office/powerpoint/2010/main" val="2190639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C78EC-CB52-4075-8ED7-29A8592AC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762" y="-6565"/>
            <a:ext cx="7126288" cy="1285875"/>
          </a:xfrm>
        </p:spPr>
        <p:txBody>
          <a:bodyPr>
            <a:normAutofit/>
          </a:bodyPr>
          <a:lstStyle/>
          <a:p>
            <a:pPr algn="ctr"/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3BA555-E0BD-4B9C-A0B5-CCC246EA97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34922" y="501764"/>
            <a:ext cx="7053865" cy="2239275"/>
          </a:xfrm>
        </p:spPr>
        <p:txBody>
          <a:bodyPr>
            <a:no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Среда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Тема дня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«Разноцветные божьи коровки»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- Рисунок божьих коровок  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Развивать фантазию у детей.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Дидактическая игра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«Божья коровка»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Развивать умение соотносить количество точек с цифрой. Учить понимать вопрос -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«сколько?»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F4F5E5-552A-4E44-A55A-7D4AF26A7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830427" y="3192292"/>
            <a:ext cx="2711952" cy="36159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8DDD564-82E9-4231-8FEC-0ACDB99951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762" y="3644284"/>
            <a:ext cx="3615936" cy="271195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B0610B2-4051-4E19-B27F-F21FE1A59A5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1" r="3571"/>
          <a:stretch>
            <a:fillRect/>
          </a:stretch>
        </p:blipFill>
        <p:spPr>
          <a:xfrm>
            <a:off x="361950" y="206375"/>
            <a:ext cx="4283075" cy="6149975"/>
          </a:xfrm>
        </p:spPr>
      </p:pic>
    </p:spTree>
    <p:extLst>
      <p:ext uri="{BB962C8B-B14F-4D97-AF65-F5344CB8AC3E}">
        <p14:creationId xmlns:p14="http://schemas.microsoft.com/office/powerpoint/2010/main" val="467659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C78EC-CB52-4075-8ED7-29A8592AC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762" y="-6565"/>
            <a:ext cx="7126288" cy="1285875"/>
          </a:xfrm>
        </p:spPr>
        <p:txBody>
          <a:bodyPr>
            <a:normAutofit/>
          </a:bodyPr>
          <a:lstStyle/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3BA555-E0BD-4B9C-A0B5-CCC246EA97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15827" y="724407"/>
            <a:ext cx="7053865" cy="5588282"/>
          </a:xfrm>
        </p:spPr>
        <p:txBody>
          <a:bodyPr>
            <a:no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Четверг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Тема дня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«Наблюдение за божьей коровкой»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- Сюжетно-ролевая игра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«Прогулка по лугу»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закрепить знания детей о насекомых, их названия, среды обитания.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Рисование мелками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«Божьи коровки - подружки цветочков»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Учить детей рисовать мелками божью коровку на асфальте. Передавать форму, особенности цвета, прорисовывать детали.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D01CE8C-D3CB-43C6-9D09-C3C63DA3066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0" b="2320"/>
          <a:stretch>
            <a:fillRect/>
          </a:stretch>
        </p:blipFill>
        <p:spPr>
          <a:xfrm>
            <a:off x="324173" y="611127"/>
            <a:ext cx="4343377" cy="5522466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59DA497-10B2-423E-AFAB-567EC9B14A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52740" y="3014757"/>
            <a:ext cx="2673288" cy="356438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9F5A18A-3CB0-46F8-B66C-752F17CDCE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61270" y="3014757"/>
            <a:ext cx="2673288" cy="356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575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C78EC-CB52-4075-8ED7-29A8592AC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762" y="-6565"/>
            <a:ext cx="7126288" cy="1285875"/>
          </a:xfrm>
        </p:spPr>
        <p:txBody>
          <a:bodyPr>
            <a:normAutofit/>
          </a:bodyPr>
          <a:lstStyle/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3BA555-E0BD-4B9C-A0B5-CCC246EA97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38135" y="536385"/>
            <a:ext cx="7053865" cy="2487967"/>
          </a:xfrm>
        </p:spPr>
        <p:txBody>
          <a:bodyPr>
            <a:no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Пятница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Тема дня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«Мир насекомых»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Выставка художественной литературы, энциклопедий и иллюстраций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«Мир насекомых»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Привлечь внимание к разнообразию мира насекомых, показать их ценность и значимость для жизни человека и других живых существ, вовлечь родителей в совместную деятельность с детьми.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- Вечер загадок и отгадок.</a:t>
            </a:r>
          </a:p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 Развивать мышление, сообразительность, находчивость.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Текст 3">
            <a:extLst>
              <a:ext uri="{FF2B5EF4-FFF2-40B4-BE49-F238E27FC236}">
                <a16:creationId xmlns:a16="http://schemas.microsoft.com/office/drawing/2014/main" id="{D939BF90-6914-4A5C-90A5-419264BD8FD3}"/>
              </a:ext>
            </a:extLst>
          </p:cNvPr>
          <p:cNvSpPr txBox="1">
            <a:spLocks/>
          </p:cNvSpPr>
          <p:nvPr/>
        </p:nvSpPr>
        <p:spPr>
          <a:xfrm>
            <a:off x="8859913" y="4002324"/>
            <a:ext cx="4435878" cy="4019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Утром, я нашёл в траве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- Красную в горошек!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Ровных половинки две,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 ещё - шесть ножек!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Чтобы в руки взять ее,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Не нужна сноровка.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Отгадайте, это кто!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(Божья коровка)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Текст 3">
            <a:extLst>
              <a:ext uri="{FF2B5EF4-FFF2-40B4-BE49-F238E27FC236}">
                <a16:creationId xmlns:a16="http://schemas.microsoft.com/office/drawing/2014/main" id="{6315AAA5-902F-4CF9-831E-AC190529AAE7}"/>
              </a:ext>
            </a:extLst>
          </p:cNvPr>
          <p:cNvSpPr txBox="1">
            <a:spLocks/>
          </p:cNvSpPr>
          <p:nvPr/>
        </p:nvSpPr>
        <p:spPr>
          <a:xfrm>
            <a:off x="5066465" y="4013559"/>
            <a:ext cx="3842554" cy="24879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 неба в гости прилетела.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 цветочек мамин села.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Крылышки в горошек.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Шесть прекрасных ножек.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Черная головка —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(Божья коровка)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Какая коровка, скажите, пока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Ещё никому не дала молока?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(Божья коровка)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6E9086F-545B-4BAC-9C80-64A10B4048F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74" b="22974"/>
          <a:stretch>
            <a:fillRect/>
          </a:stretch>
        </p:blipFill>
        <p:spPr>
          <a:xfrm>
            <a:off x="153399" y="324758"/>
            <a:ext cx="4767550" cy="3435936"/>
          </a:xfrm>
        </p:spPr>
      </p:pic>
      <p:sp>
        <p:nvSpPr>
          <p:cNvPr id="17" name="Текст 3">
            <a:extLst>
              <a:ext uri="{FF2B5EF4-FFF2-40B4-BE49-F238E27FC236}">
                <a16:creationId xmlns:a16="http://schemas.microsoft.com/office/drawing/2014/main" id="{AFC1CDC7-DAF8-40A5-A5FA-BDEA29A843A0}"/>
              </a:ext>
            </a:extLst>
          </p:cNvPr>
          <p:cNvSpPr txBox="1">
            <a:spLocks/>
          </p:cNvSpPr>
          <p:nvPr/>
        </p:nvSpPr>
        <p:spPr>
          <a:xfrm>
            <a:off x="1631733" y="3760694"/>
            <a:ext cx="3455449" cy="42170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Загадки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Будто с лапками горошки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 твоей ползут ладошке.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 пятнах красные рубашки,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Словно мини-черепашки.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 свой футляр запрячет ловко крылья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(Божия коровка)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Красненькие крылышки, черные горошки.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Кто это гуляет по моей ладошке? 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(Божья коровка)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BE70EB6-595C-478D-B33F-34AD074B0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893" y="2373181"/>
            <a:ext cx="1194121" cy="119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7853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Другая 17">
      <a:dk1>
        <a:sysClr val="windowText" lastClr="000000"/>
      </a:dk1>
      <a:lt1>
        <a:sysClr val="window" lastClr="FFFFFF"/>
      </a:lt1>
      <a:dk2>
        <a:srgbClr val="00B050"/>
      </a:dk2>
      <a:lt2>
        <a:srgbClr val="6DAA2D"/>
      </a:lt2>
      <a:accent1>
        <a:srgbClr val="A53010"/>
      </a:accent1>
      <a:accent2>
        <a:srgbClr val="DE7E18"/>
      </a:accent2>
      <a:accent3>
        <a:srgbClr val="92D050"/>
      </a:accent3>
      <a:accent4>
        <a:srgbClr val="92D050"/>
      </a:accent4>
      <a:accent5>
        <a:srgbClr val="92D050"/>
      </a:accent5>
      <a:accent6>
        <a:srgbClr val="6DAA2D"/>
      </a:accent6>
      <a:hlink>
        <a:srgbClr val="C00000"/>
      </a:hlink>
      <a:folHlink>
        <a:srgbClr val="92D05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883</TotalTime>
  <Words>948</Words>
  <Application>Microsoft Office PowerPoint</Application>
  <PresentationFormat>Широкоэкранный</PresentationFormat>
  <Paragraphs>100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Century Gothic</vt:lpstr>
      <vt:lpstr>Wingdings 3</vt:lpstr>
      <vt:lpstr>Легкий дым</vt:lpstr>
      <vt:lpstr>«Наш маленький друг – божья коровка»</vt:lpstr>
      <vt:lpstr>Актуальность проекта</vt:lpstr>
      <vt:lpstr>Презентация PowerPoint</vt:lpstr>
      <vt:lpstr>Форма проведения итогового мероприятия: </vt:lpstr>
      <vt:lpstr>Этапы реализации проекта:  </vt:lpstr>
      <vt:lpstr>План работы по реализации проекта </vt:lpstr>
      <vt:lpstr> 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Professional</dc:creator>
  <cp:lastModifiedBy>Professional</cp:lastModifiedBy>
  <cp:revision>41</cp:revision>
  <dcterms:created xsi:type="dcterms:W3CDTF">2021-11-29T12:10:31Z</dcterms:created>
  <dcterms:modified xsi:type="dcterms:W3CDTF">2022-09-06T11:16:07Z</dcterms:modified>
</cp:coreProperties>
</file>