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3" r:id="rId8"/>
    <p:sldId id="264" r:id="rId9"/>
    <p:sldId id="271" r:id="rId10"/>
    <p:sldId id="266" r:id="rId11"/>
    <p:sldId id="272" r:id="rId12"/>
    <p:sldId id="267" r:id="rId13"/>
    <p:sldId id="273" r:id="rId14"/>
    <p:sldId id="269" r:id="rId15"/>
    <p:sldId id="275" r:id="rId16"/>
    <p:sldId id="262" r:id="rId17"/>
    <p:sldId id="276" r:id="rId18"/>
    <p:sldId id="277" r:id="rId19"/>
    <p:sldId id="279" r:id="rId20"/>
    <p:sldId id="268" r:id="rId21"/>
    <p:sldId id="282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77DE60C-99FF-4A21-A9E2-CF4B88DF561D}" type="datetimeFigureOut">
              <a:rPr lang="ru-RU" smtClean="0"/>
              <a:pPr/>
              <a:t>13.09.2022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F7E4D8-1338-4A36-8BF5-070D78D5D10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642918"/>
            <a:ext cx="84582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6700" dirty="0" smtClean="0"/>
              <a:t>Презентация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 </a:t>
            </a:r>
            <a:r>
              <a:rPr lang="ru-RU" dirty="0" smtClean="0"/>
              <a:t>тему :«Что нам осень подарила?»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685800" y="5214950"/>
            <a:ext cx="2743200" cy="103345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Подготовила: воспитатель Иванова Н. </a:t>
            </a:r>
            <a:r>
              <a:rPr lang="ru-RU" sz="1600" b="1" dirty="0" smtClean="0"/>
              <a:t>А</a:t>
            </a:r>
          </a:p>
          <a:p>
            <a:endParaRPr lang="ru-RU" sz="1600" b="1" dirty="0" smtClean="0"/>
          </a:p>
        </p:txBody>
      </p:sp>
      <p:pic>
        <p:nvPicPr>
          <p:cNvPr id="7" name="Содержимое 6" descr="2(156)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575050" y="2143116"/>
            <a:ext cx="5111750" cy="3974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1571612"/>
            <a:ext cx="7329510" cy="47529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/>
              <a:t>С королевой овощей</a:t>
            </a:r>
          </a:p>
          <a:p>
            <a:pPr>
              <a:buNone/>
            </a:pPr>
            <a:r>
              <a:rPr lang="ru-RU" sz="4400" dirty="0" smtClean="0"/>
              <a:t>Подружитесь поскорей!</a:t>
            </a:r>
          </a:p>
          <a:p>
            <a:pPr>
              <a:buNone/>
            </a:pPr>
            <a:r>
              <a:rPr lang="ru-RU" sz="4400" dirty="0" smtClean="0"/>
              <a:t>На столе не будет пусто, </a:t>
            </a:r>
          </a:p>
          <a:p>
            <a:pPr>
              <a:buNone/>
            </a:pPr>
            <a:r>
              <a:rPr lang="ru-RU" sz="4400" dirty="0" smtClean="0"/>
              <a:t>Если вырастишь…(Капусту)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7156_o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1000108"/>
            <a:ext cx="7500990" cy="5143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928802"/>
            <a:ext cx="7186634" cy="439579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Он на солнце греет бок,</a:t>
            </a:r>
          </a:p>
          <a:p>
            <a:pPr>
              <a:buNone/>
            </a:pPr>
            <a:r>
              <a:rPr lang="ru-RU" sz="4000" dirty="0" smtClean="0"/>
              <a:t>Дарит нам томатный сок.</a:t>
            </a:r>
          </a:p>
          <a:p>
            <a:pPr>
              <a:buNone/>
            </a:pPr>
            <a:r>
              <a:rPr lang="ru-RU" sz="4000" dirty="0" smtClean="0"/>
              <a:t>Любят люди с давних пор</a:t>
            </a:r>
          </a:p>
          <a:p>
            <a:pPr>
              <a:buNone/>
            </a:pPr>
            <a:r>
              <a:rPr lang="ru-RU" sz="4000" dirty="0" smtClean="0"/>
              <a:t>Красный спелый… (Помидор)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4629_risunok-pomidor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785794"/>
            <a:ext cx="7572428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642918"/>
            <a:ext cx="6329378" cy="568168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Он хотя и полосат,</a:t>
            </a:r>
          </a:p>
          <a:p>
            <a:pPr>
              <a:buNone/>
            </a:pPr>
            <a:r>
              <a:rPr lang="ru-RU" sz="3200" dirty="0" smtClean="0"/>
              <a:t>Но однако ж не усат.</a:t>
            </a:r>
          </a:p>
          <a:p>
            <a:pPr>
              <a:buNone/>
            </a:pPr>
            <a:r>
              <a:rPr lang="ru-RU" sz="3200" dirty="0" smtClean="0"/>
              <a:t>Хоть имеет хвостик свой,</a:t>
            </a:r>
          </a:p>
          <a:p>
            <a:pPr>
              <a:buNone/>
            </a:pPr>
            <a:r>
              <a:rPr lang="ru-RU" sz="3200" dirty="0" smtClean="0"/>
              <a:t>Но короткий и сухой.</a:t>
            </a:r>
          </a:p>
          <a:p>
            <a:pPr>
              <a:buNone/>
            </a:pPr>
            <a:r>
              <a:rPr lang="ru-RU" sz="3200" dirty="0" smtClean="0"/>
              <a:t>У него круглы бока,</a:t>
            </a:r>
          </a:p>
          <a:p>
            <a:pPr>
              <a:buNone/>
            </a:pPr>
            <a:r>
              <a:rPr lang="ru-RU" sz="3200" dirty="0" smtClean="0"/>
              <a:t>Как у сдобы – колобка.</a:t>
            </a:r>
          </a:p>
          <a:p>
            <a:pPr>
              <a:buNone/>
            </a:pPr>
            <a:r>
              <a:rPr lang="ru-RU" sz="3200" dirty="0" smtClean="0"/>
              <a:t>И с прадедовских времен</a:t>
            </a:r>
          </a:p>
          <a:p>
            <a:pPr>
              <a:buNone/>
            </a:pPr>
            <a:r>
              <a:rPr lang="ru-RU" sz="3200" dirty="0" smtClean="0"/>
              <a:t>Он любимец всех сластён.</a:t>
            </a:r>
          </a:p>
          <a:p>
            <a:pPr>
              <a:buNone/>
            </a:pPr>
            <a:r>
              <a:rPr lang="ru-RU" sz="3200" dirty="0" smtClean="0"/>
              <a:t>Кто же этот карапуз?</a:t>
            </a:r>
          </a:p>
          <a:p>
            <a:pPr>
              <a:buNone/>
            </a:pPr>
            <a:r>
              <a:rPr lang="ru-RU" sz="3200" dirty="0" smtClean="0"/>
              <a:t>Как ты думаешь?... (Арбуз)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3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000108"/>
            <a:ext cx="7858180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28596" y="642918"/>
            <a:ext cx="3357586" cy="5768997"/>
          </a:xfrm>
        </p:spPr>
        <p:txBody>
          <a:bodyPr>
            <a:noAutofit/>
          </a:bodyPr>
          <a:lstStyle/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Поле осенью промокло, </a:t>
            </a:r>
          </a:p>
          <a:p>
            <a:r>
              <a:rPr lang="ru-RU" sz="2400" dirty="0" smtClean="0"/>
              <a:t>Но зато созрела свекла.</a:t>
            </a:r>
          </a:p>
          <a:p>
            <a:r>
              <a:rPr lang="ru-RU" sz="2400" dirty="0" smtClean="0"/>
              <a:t>А в сентябрьских садах</a:t>
            </a:r>
          </a:p>
          <a:p>
            <a:r>
              <a:rPr lang="ru-RU" sz="2400" dirty="0" smtClean="0"/>
              <a:t>Много яблок на ветвях.</a:t>
            </a:r>
          </a:p>
          <a:p>
            <a:r>
              <a:rPr lang="ru-RU" sz="2400" dirty="0" smtClean="0"/>
              <a:t>Что к зиме мы собираем?</a:t>
            </a:r>
          </a:p>
          <a:p>
            <a:r>
              <a:rPr lang="ru-RU" sz="2400" dirty="0" smtClean="0"/>
              <a:t>Как его мы называем?</a:t>
            </a:r>
          </a:p>
          <a:p>
            <a:r>
              <a:rPr lang="ru-RU" sz="2400" dirty="0" smtClean="0"/>
              <a:t>(Урожай)</a:t>
            </a:r>
            <a:endParaRPr lang="ru-RU" sz="2400" dirty="0"/>
          </a:p>
        </p:txBody>
      </p:sp>
      <p:pic>
        <p:nvPicPr>
          <p:cNvPr id="6" name="Содержимое 5" descr="osen1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929058" y="1142984"/>
            <a:ext cx="4900618" cy="50429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Игра «Что на картинке лишнее?»</a:t>
            </a:r>
            <a:endParaRPr lang="ru-RU" sz="4000" b="1" dirty="0"/>
          </a:p>
        </p:txBody>
      </p:sp>
      <p:pic>
        <p:nvPicPr>
          <p:cNvPr id="11" name="Содержимое 10" descr="фрукты и помидор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857224" y="1357298"/>
            <a:ext cx="7643866" cy="52149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naidi-lishnee014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928662" y="857232"/>
            <a:ext cx="7572428" cy="52864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image113-1024x538.pn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r="15282" b="7015"/>
          <a:stretch>
            <a:fillRect/>
          </a:stretch>
        </p:blipFill>
        <p:spPr>
          <a:xfrm>
            <a:off x="428596" y="857232"/>
            <a:ext cx="8143932" cy="55721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500298" y="1357298"/>
            <a:ext cx="5500726" cy="114300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cs typeface="Times New Roman" pitchFamily="18" charset="0"/>
              </a:rPr>
              <a:t/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400" dirty="0" smtClean="0">
                <a:cs typeface="Times New Roman" pitchFamily="18" charset="0"/>
              </a:rPr>
              <a:t/>
            </a:r>
            <a:br>
              <a:rPr lang="ru-RU" sz="2400" dirty="0" smtClean="0">
                <a:cs typeface="Times New Roman" pitchFamily="18" charset="0"/>
              </a:rPr>
            </a:br>
            <a:r>
              <a:rPr lang="ru-RU" sz="2700" dirty="0" smtClean="0">
                <a:cs typeface="Times New Roman" pitchFamily="18" charset="0"/>
              </a:rPr>
              <a:t>Если на деревьях листья пожелтели,</a:t>
            </a:r>
            <a:br>
              <a:rPr lang="ru-RU" sz="2700" dirty="0" smtClean="0">
                <a:cs typeface="Times New Roman" pitchFamily="18" charset="0"/>
              </a:rPr>
            </a:br>
            <a:r>
              <a:rPr lang="ru-RU" sz="2700" dirty="0" smtClean="0">
                <a:cs typeface="Times New Roman" pitchFamily="18" charset="0"/>
              </a:rPr>
              <a:t>Если в край далекий птицы улетели, </a:t>
            </a:r>
            <a:br>
              <a:rPr lang="ru-RU" sz="2700" dirty="0" smtClean="0">
                <a:cs typeface="Times New Roman" pitchFamily="18" charset="0"/>
              </a:rPr>
            </a:br>
            <a:r>
              <a:rPr lang="ru-RU" sz="2700" dirty="0" smtClean="0">
                <a:cs typeface="Times New Roman" pitchFamily="18" charset="0"/>
              </a:rPr>
              <a:t>Если небо хмурое, если дождик льётся, </a:t>
            </a:r>
            <a:br>
              <a:rPr lang="ru-RU" sz="2700" dirty="0" smtClean="0">
                <a:cs typeface="Times New Roman" pitchFamily="18" charset="0"/>
              </a:rPr>
            </a:br>
            <a:r>
              <a:rPr lang="ru-RU" sz="2700" dirty="0" smtClean="0">
                <a:cs typeface="Times New Roman" pitchFamily="18" charset="0"/>
              </a:rPr>
              <a:t>Это время года осенью зовется.</a:t>
            </a:r>
            <a:r>
              <a:rPr lang="ru-RU" sz="2400" dirty="0" smtClean="0">
                <a:cs typeface="Times New Roman" pitchFamily="18" charset="0"/>
              </a:rPr>
              <a:t/>
            </a:r>
            <a:br>
              <a:rPr lang="ru-RU" sz="2400" dirty="0" smtClean="0">
                <a:cs typeface="Times New Roman" pitchFamily="18" charset="0"/>
              </a:rPr>
            </a:br>
            <a:endParaRPr lang="ru-RU" sz="2400" dirty="0"/>
          </a:p>
        </p:txBody>
      </p:sp>
      <p:pic>
        <p:nvPicPr>
          <p:cNvPr id="13" name="Содержимое 12" descr="osen-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2357430"/>
            <a:ext cx="6715172" cy="421484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f4b43badc1c75f6e91181de93640c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6" y="1643050"/>
            <a:ext cx="6715172" cy="4752988"/>
          </a:xfrm>
        </p:spPr>
      </p:pic>
      <p:sp>
        <p:nvSpPr>
          <p:cNvPr id="5" name="TextBox 4"/>
          <p:cNvSpPr txBox="1"/>
          <p:nvPr/>
        </p:nvSpPr>
        <p:spPr>
          <a:xfrm>
            <a:off x="1357290" y="500042"/>
            <a:ext cx="67866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Дидактическая игра </a:t>
            </a:r>
          </a:p>
          <a:p>
            <a:pPr algn="ctr"/>
            <a:r>
              <a:rPr lang="ru-RU" sz="3200" dirty="0" smtClean="0"/>
              <a:t>«Вершки и корешки»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857224" y="785794"/>
            <a:ext cx="3357586" cy="5214974"/>
          </a:xfrm>
        </p:spPr>
        <p:txBody>
          <a:bodyPr>
            <a:normAutofit fontScale="85000" lnSpcReduction="20000"/>
          </a:bodyPr>
          <a:lstStyle/>
          <a:p>
            <a:r>
              <a:rPr lang="ru-RU" sz="1500" dirty="0" smtClean="0"/>
              <a:t>Осень скверы украшает</a:t>
            </a:r>
          </a:p>
          <a:p>
            <a:r>
              <a:rPr lang="ru-RU" sz="1500" dirty="0" smtClean="0"/>
              <a:t>Разноцветною листвой.</a:t>
            </a:r>
          </a:p>
          <a:p>
            <a:r>
              <a:rPr lang="ru-RU" sz="1500" dirty="0" smtClean="0"/>
              <a:t>Осень кормит урожаем</a:t>
            </a:r>
          </a:p>
          <a:p>
            <a:r>
              <a:rPr lang="ru-RU" sz="1500" dirty="0" smtClean="0"/>
              <a:t>Птиц, зверей и нас с тобой.</a:t>
            </a:r>
          </a:p>
          <a:p>
            <a:endParaRPr lang="ru-RU" sz="1500" dirty="0" smtClean="0"/>
          </a:p>
          <a:p>
            <a:r>
              <a:rPr lang="ru-RU" sz="1500" dirty="0" smtClean="0"/>
              <a:t>И в садах, и в огороде,</a:t>
            </a:r>
          </a:p>
          <a:p>
            <a:r>
              <a:rPr lang="ru-RU" sz="1500" dirty="0" smtClean="0"/>
              <a:t>И в лесу, и у воды</a:t>
            </a:r>
          </a:p>
          <a:p>
            <a:r>
              <a:rPr lang="ru-RU" sz="1500" dirty="0" smtClean="0"/>
              <a:t>Приготовила природа</a:t>
            </a:r>
          </a:p>
          <a:p>
            <a:r>
              <a:rPr lang="ru-RU" sz="1500" dirty="0" smtClean="0"/>
              <a:t>Всевозможные плоды.</a:t>
            </a:r>
          </a:p>
          <a:p>
            <a:endParaRPr lang="ru-RU" sz="1500" dirty="0" smtClean="0"/>
          </a:p>
          <a:p>
            <a:r>
              <a:rPr lang="ru-RU" sz="1500" dirty="0" smtClean="0"/>
              <a:t>На полях идёт уборка – </a:t>
            </a:r>
          </a:p>
          <a:p>
            <a:r>
              <a:rPr lang="ru-RU" sz="1500" dirty="0" smtClean="0"/>
              <a:t>Собирают люди хлеб.</a:t>
            </a:r>
          </a:p>
          <a:p>
            <a:r>
              <a:rPr lang="ru-RU" sz="1500" dirty="0" smtClean="0"/>
              <a:t>Тащит мышка зёрна в норку,  </a:t>
            </a:r>
          </a:p>
          <a:p>
            <a:r>
              <a:rPr lang="ru-RU" sz="1500" dirty="0" smtClean="0"/>
              <a:t>Чтобы был зимой обед.</a:t>
            </a:r>
          </a:p>
          <a:p>
            <a:endParaRPr lang="ru-RU" sz="1500" dirty="0" smtClean="0"/>
          </a:p>
          <a:p>
            <a:r>
              <a:rPr lang="ru-RU" sz="1500" dirty="0" smtClean="0"/>
              <a:t>Сушат белочки коренья,</a:t>
            </a:r>
          </a:p>
          <a:p>
            <a:r>
              <a:rPr lang="ru-RU" sz="1500" dirty="0" smtClean="0"/>
              <a:t>Запасают пчёлы мёд.</a:t>
            </a:r>
          </a:p>
          <a:p>
            <a:r>
              <a:rPr lang="ru-RU" sz="1500" dirty="0" smtClean="0"/>
              <a:t>Варит бабушка варенье, </a:t>
            </a:r>
          </a:p>
          <a:p>
            <a:r>
              <a:rPr lang="ru-RU" sz="1500" dirty="0" smtClean="0"/>
              <a:t>В погреб яблоки кладёт.</a:t>
            </a:r>
          </a:p>
          <a:p>
            <a:endParaRPr lang="ru-RU" sz="1500" dirty="0" smtClean="0"/>
          </a:p>
          <a:p>
            <a:r>
              <a:rPr lang="ru-RU" sz="1500" dirty="0" smtClean="0"/>
              <a:t>Уродился урожай – </a:t>
            </a:r>
          </a:p>
          <a:p>
            <a:r>
              <a:rPr lang="ru-RU" sz="1500" dirty="0" smtClean="0"/>
              <a:t>Собирай дары природы!</a:t>
            </a:r>
          </a:p>
          <a:p>
            <a:r>
              <a:rPr lang="ru-RU" sz="1500" dirty="0" smtClean="0"/>
              <a:t>В холод, в стужу, в непогоду</a:t>
            </a:r>
          </a:p>
          <a:p>
            <a:r>
              <a:rPr lang="ru-RU" sz="1500" dirty="0" smtClean="0"/>
              <a:t>Пригодится урожай!</a:t>
            </a:r>
          </a:p>
          <a:p>
            <a:endParaRPr lang="ru-RU" sz="1500" dirty="0" smtClean="0"/>
          </a:p>
          <a:p>
            <a:r>
              <a:rPr lang="ru-RU" sz="1500" dirty="0" smtClean="0"/>
              <a:t>Т. Бокова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Содержимое 9" descr="image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357686" y="2071678"/>
            <a:ext cx="4429156" cy="3929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85800" y="357166"/>
            <a:ext cx="7243786" cy="785818"/>
          </a:xfrm>
        </p:spPr>
        <p:txBody>
          <a:bodyPr/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  <p:pic>
        <p:nvPicPr>
          <p:cNvPr id="13" name="Содержимое 12" descr="14989700015958779148d369.6643379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357298"/>
            <a:ext cx="7500990" cy="5072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642910" y="1071546"/>
            <a:ext cx="2571768" cy="4357718"/>
          </a:xfrm>
        </p:spPr>
        <p:txBody>
          <a:bodyPr>
            <a:norm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Здравствуй, осень,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Здравствуй, осень.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Хорошо, что ты пришла,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тебя мы, осень, спросим,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в подарок принесла?</a:t>
            </a:r>
          </a:p>
          <a:p>
            <a:endParaRPr lang="ru-RU" dirty="0"/>
          </a:p>
        </p:txBody>
      </p:sp>
      <p:pic>
        <p:nvPicPr>
          <p:cNvPr id="10" name="Содержимое 9" descr="Осень-картинки-для-детей-и-малышей-прикольные-и-красивые-4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86116" y="1428736"/>
            <a:ext cx="5572164" cy="435771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643174" y="571480"/>
            <a:ext cx="4400552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Подарки осени        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357422" y="1142984"/>
            <a:ext cx="5643602" cy="571504"/>
          </a:xfrm>
        </p:spPr>
        <p:txBody>
          <a:bodyPr/>
          <a:lstStyle/>
          <a:p>
            <a:r>
              <a:rPr lang="ru-RU" dirty="0" smtClean="0"/>
              <a:t>                       Фрукты</a:t>
            </a:r>
            <a:endParaRPr lang="ru-RU" dirty="0"/>
          </a:p>
        </p:txBody>
      </p:sp>
      <p:pic>
        <p:nvPicPr>
          <p:cNvPr id="10" name="Содержимое 9" descr="biesieda-samyie-polieznyie-produkty-dlia-uchashchikhsia_10.jpe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71472" y="1643050"/>
            <a:ext cx="8001056" cy="4929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Подарки осени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28728" y="1000108"/>
            <a:ext cx="7329510" cy="57150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Овощи</a:t>
            </a:r>
            <a:endParaRPr lang="ru-RU" dirty="0"/>
          </a:p>
        </p:txBody>
      </p:sp>
      <p:pic>
        <p:nvPicPr>
          <p:cNvPr id="7" name="Содержимое 6" descr="fd78dedd848045cd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857224" y="1643050"/>
            <a:ext cx="7358114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00166" y="928670"/>
            <a:ext cx="7186634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>Подарки осени</a:t>
            </a:r>
            <a:br>
              <a:rPr lang="ru-RU" sz="4900" dirty="0" smtClean="0"/>
            </a:br>
            <a:r>
              <a:rPr lang="ru-RU" b="1" dirty="0" smtClean="0"/>
              <a:t>  </a:t>
            </a:r>
            <a:r>
              <a:rPr lang="ru-RU" sz="2700" b="1" dirty="0" smtClean="0"/>
              <a:t>Грибы</a:t>
            </a:r>
            <a:endParaRPr lang="ru-RU" sz="2700" b="1" dirty="0"/>
          </a:p>
        </p:txBody>
      </p:sp>
      <p:pic>
        <p:nvPicPr>
          <p:cNvPr id="7" name="Содержимое 6" descr="borovi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480" y="2143116"/>
            <a:ext cx="6286544" cy="442915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Подарки осени</a:t>
            </a:r>
            <a:br>
              <a:rPr lang="ru-RU" dirty="0" smtClean="0"/>
            </a:br>
            <a:r>
              <a:rPr lang="ru-RU" dirty="0" smtClean="0"/>
              <a:t>                             </a:t>
            </a:r>
            <a:r>
              <a:rPr lang="ru-RU" sz="2700" b="1" dirty="0" smtClean="0"/>
              <a:t>Ягоды</a:t>
            </a:r>
            <a:endParaRPr lang="ru-RU" sz="2700" b="1" dirty="0"/>
          </a:p>
        </p:txBody>
      </p:sp>
      <p:pic>
        <p:nvPicPr>
          <p:cNvPr id="12" name="Содержимое 11" descr="imgpreview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928802"/>
            <a:ext cx="6572296" cy="45005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72547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Загадки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400" dirty="0" smtClean="0"/>
              <a:t>      </a:t>
            </a:r>
          </a:p>
          <a:p>
            <a:pPr algn="just">
              <a:buNone/>
            </a:pPr>
            <a:r>
              <a:rPr lang="ru-RU" sz="4400" dirty="0" smtClean="0"/>
              <a:t>      Щёлк! Стручок раскрылся!</a:t>
            </a:r>
          </a:p>
          <a:p>
            <a:pPr algn="just">
              <a:buNone/>
            </a:pPr>
            <a:r>
              <a:rPr lang="ru-RU" sz="4400" dirty="0" smtClean="0"/>
              <a:t>      Ох!</a:t>
            </a:r>
          </a:p>
          <a:p>
            <a:pPr algn="just">
              <a:buNone/>
            </a:pPr>
            <a:r>
              <a:rPr lang="ru-RU" sz="4400" dirty="0" smtClean="0"/>
              <a:t>      Рассыпался… (Горох)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9b67ac-9452-4d0d-a16e-9dcd86c81d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785794"/>
            <a:ext cx="8143932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395</TotalTime>
  <Words>300</Words>
  <Application>Microsoft Office PowerPoint</Application>
  <PresentationFormat>Экран (4:3)</PresentationFormat>
  <Paragraphs>78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  Презентация  на тему :«Что нам осень подарила?»  </vt:lpstr>
      <vt:lpstr>  Если на деревьях листья пожелтели, Если в край далекий птицы улетели,  Если небо хмурое, если дождик льётся,  Это время года осенью зовется. </vt:lpstr>
      <vt:lpstr>Слайд 3</vt:lpstr>
      <vt:lpstr>Подарки осени          </vt:lpstr>
      <vt:lpstr>                  Подарки осени</vt:lpstr>
      <vt:lpstr> Подарки осени   Грибы</vt:lpstr>
      <vt:lpstr>                 Подарки осени                              Ягоды</vt:lpstr>
      <vt:lpstr>Загадки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Игра «Что на картинке лишнее?»</vt:lpstr>
      <vt:lpstr>Слайд 18</vt:lpstr>
      <vt:lpstr>Слайд 19</vt:lpstr>
      <vt:lpstr>Слайд 20</vt:lpstr>
      <vt:lpstr>Слайд 21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 «Что нам осень подарила» в разновозрастной группе</dc:title>
  <dc:creator>Юрий</dc:creator>
  <cp:lastModifiedBy>Users</cp:lastModifiedBy>
  <cp:revision>41</cp:revision>
  <dcterms:created xsi:type="dcterms:W3CDTF">2018-09-21T10:28:34Z</dcterms:created>
  <dcterms:modified xsi:type="dcterms:W3CDTF">2022-09-13T19:12:19Z</dcterms:modified>
</cp:coreProperties>
</file>