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9" r:id="rId3"/>
    <p:sldId id="260" r:id="rId4"/>
    <p:sldId id="263" r:id="rId5"/>
    <p:sldId id="264" r:id="rId6"/>
    <p:sldId id="261" r:id="rId7"/>
    <p:sldId id="266" r:id="rId8"/>
    <p:sldId id="265" r:id="rId9"/>
    <p:sldId id="267" r:id="rId10"/>
    <p:sldId id="268" r:id="rId11"/>
    <p:sldId id="25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36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E4D9-F731-407A-B0F4-0BD4E711D2E8}" type="datetimeFigureOut">
              <a:rPr lang="ru-RU" smtClean="0"/>
              <a:pPr/>
              <a:t>29.11.2022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E4D9-F731-407A-B0F4-0BD4E711D2E8}" type="datetimeFigureOut">
              <a:rPr lang="ru-RU" smtClean="0"/>
              <a:pPr/>
              <a:t>29.11.2022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E4D9-F731-407A-B0F4-0BD4E711D2E8}" type="datetimeFigureOut">
              <a:rPr lang="ru-RU" smtClean="0"/>
              <a:pPr/>
              <a:t>29.11.2022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BAFE4D9-F731-407A-B0F4-0BD4E711D2E8}" type="datetimeFigureOut">
              <a:rPr lang="ru-RU" smtClean="0"/>
              <a:pPr/>
              <a:t>29.11.2022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E4D9-F731-407A-B0F4-0BD4E711D2E8}" type="datetimeFigureOut">
              <a:rPr lang="ru-RU" smtClean="0"/>
              <a:pPr/>
              <a:t>29.11.2022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E4D9-F731-407A-B0F4-0BD4E711D2E8}" type="datetimeFigureOut">
              <a:rPr lang="ru-RU" smtClean="0"/>
              <a:pPr/>
              <a:t>29.11.2022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E4D9-F731-407A-B0F4-0BD4E711D2E8}" type="datetimeFigureOut">
              <a:rPr lang="ru-RU" smtClean="0"/>
              <a:pPr/>
              <a:t>29.11.2022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E4D9-F731-407A-B0F4-0BD4E711D2E8}" type="datetimeFigureOut">
              <a:rPr lang="ru-RU" smtClean="0"/>
              <a:pPr/>
              <a:t>29.11.2022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E4D9-F731-407A-B0F4-0BD4E711D2E8}" type="datetimeFigureOut">
              <a:rPr lang="ru-RU" smtClean="0"/>
              <a:pPr/>
              <a:t>29.11.2022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BAFE4D9-F731-407A-B0F4-0BD4E711D2E8}" type="datetimeFigureOut">
              <a:rPr lang="ru-RU" smtClean="0"/>
              <a:pPr/>
              <a:t>29.11.2022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FE4D9-F731-407A-B0F4-0BD4E711D2E8}" type="datetimeFigureOut">
              <a:rPr lang="ru-RU" smtClean="0"/>
              <a:pPr/>
              <a:t>29.11.2022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BAFE4D9-F731-407A-B0F4-0BD4E711D2E8}" type="datetimeFigureOut">
              <a:rPr lang="ru-RU" smtClean="0"/>
              <a:pPr/>
              <a:t>29.11.2022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7373A27-455E-48EE-AAA8-1EBAF24A11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764704"/>
            <a:ext cx="8583488" cy="2146172"/>
          </a:xfrm>
        </p:spPr>
        <p:txBody>
          <a:bodyPr/>
          <a:lstStyle/>
          <a:p>
            <a:r>
              <a:rPr lang="ru-RU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Чьё детство вдруг оборвала ПИОНЕРЫ-герои Кубани. Дети с недетской судьбой!»</a:t>
            </a:r>
          </a:p>
        </p:txBody>
      </p:sp>
      <p:pic>
        <p:nvPicPr>
          <p:cNvPr id="4" name="irc_mi" descr="http://900igr.net/datai/istorija/Geroj-pioner/0019-023-Posle-vojny-pionerov-zanosili-v-Knigu-pocheta-v-osnovnom-za-uspekhi-v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3212976"/>
            <a:ext cx="867645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Петя Клыпа</a:t>
            </a:r>
            <a:b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75856" y="1196752"/>
            <a:ext cx="5724128" cy="525658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В составе музыкального взвода 333-го стрелкового полка был участником обороны Брестской крепости. Когда положение полка стало безнадежным, командир, спасая жизни женщин и детей, приказал им сдаться в плен. Мальчик возмутился и не согласился, предпочитая сражаться до конца. За мужество и героизм в боях с немецко-фашистскими захватчиками Петр Клыпа был награжден орденом Отечественной войны 1-й степени.</a:t>
            </a:r>
          </a:p>
          <a:p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Содержимое 4" descr="&amp;Pcy;&amp;iocy;&amp;tcy;&amp;rcy; &amp;Kcy;&amp;lcy;&amp;ycy;&amp;pcy;&amp;acy;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340768"/>
            <a:ext cx="2972048" cy="454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Kcy;&amp;acy;&amp;rcy;&amp;tcy;&amp;icy;&amp;ncy;&amp;kcy;&amp;acy; 3 &amp;icy;&amp;zcy; 1575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188640"/>
            <a:ext cx="6408712" cy="4599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31032" y="4725144"/>
            <a:ext cx="871296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Скульптурная композиция «Жажда» изображает советского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40000"/>
                  <a:lumOff val="6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солдата, который из последних сил пытается зачерпнуть каской воды. Памятник посвящен мужеству защитников крепости, которые без еды и питья на протяжении многих дней держали оборону.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40000"/>
                  <a:lumOff val="6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Валя Котик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47864" y="1352600"/>
            <a:ext cx="5796136" cy="5505400"/>
          </a:xfrm>
        </p:spPr>
        <p:txBody>
          <a:bodyPr>
            <a:normAutofit fontScale="92500" lnSpcReduction="10000"/>
          </a:bodyPr>
          <a:lstStyle/>
          <a:p>
            <a:r>
              <a:rPr lang="ru-RU" sz="27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11-летний Валя с друзьями собирал оружие, брошенное на месте боев, и переправлял к партизанам в возах с сеном. На боевом счету пионера успешные подрывы шести складов и железнодорожных эшелонов, многочисленные засады. В обязанности Вали входила и добыча информации о расположении немецких постов и порядка смены их караула. Был награжден орденом Отечественной войны I ст. и орденом Ленина, а также медалью «Партизану Отечественной войны» II ст.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ValaKotyk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628800"/>
            <a:ext cx="331236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аля Котик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476672"/>
            <a:ext cx="410445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292080" y="3501008"/>
            <a:ext cx="32403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Памятник в </a:t>
            </a:r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  г</a:t>
            </a:r>
            <a:r>
              <a:rPr lang="ru-RU" sz="32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. </a:t>
            </a:r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Шепетовке</a:t>
            </a:r>
            <a:r>
              <a:rPr lang="ru-RU" sz="32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перед школой, в которой </a:t>
            </a:r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учился Валя Котик.</a:t>
            </a:r>
            <a:endParaRPr lang="ru-RU" sz="32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219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Боря </a:t>
            </a:r>
            <a:r>
              <a:rPr lang="ru-RU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Цариков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19872" y="1124744"/>
            <a:ext cx="5724128" cy="5334000"/>
          </a:xfrm>
        </p:spPr>
        <p:txBody>
          <a:bodyPr>
            <a:noAutofit/>
          </a:bodyPr>
          <a:lstStyle/>
          <a:p>
            <a:r>
              <a:rPr lang="ru-RU" sz="25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Борис </a:t>
            </a:r>
            <a:r>
              <a:rPr lang="ru-RU" sz="25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Цариков</a:t>
            </a:r>
            <a:r>
              <a:rPr lang="ru-RU" sz="25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- разведчик 43-го стрелкового полка 106-й стрелковой дивизии 65-й армии Центрального фронта. С группой минёров  15 октября 1943 года первым переправился через Днепр в районе </a:t>
            </a:r>
            <a:r>
              <a:rPr lang="ru-RU" sz="25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Лоев</a:t>
            </a:r>
            <a:r>
              <a:rPr lang="ru-RU" sz="25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Гомельской области Белоруссии, водрузив на правом берегу Красное знамя, и в течение 5 суток участвовал в боях по расширению плацдарма. Несколько раз возвращался на левый берег с боевыми донесениями в штаб.  Присвоено звание Героя Советского Союза</a:t>
            </a:r>
            <a:r>
              <a:rPr lang="ru-RU" sz="2500" dirty="0" smtClean="0"/>
              <a:t/>
            </a:r>
            <a:br>
              <a:rPr lang="ru-RU" sz="2500" dirty="0" smtClean="0"/>
            </a:br>
            <a:endParaRPr lang="ru-RU" sz="2500" dirty="0"/>
          </a:p>
        </p:txBody>
      </p:sp>
      <p:pic>
        <p:nvPicPr>
          <p:cNvPr id="5" name="Содержимое 4" descr="&amp;TScy;&amp;acy;&amp;rcy;&amp;icy;&amp;kcy;&amp;ocy;&amp;vcy; &amp;Bcy;&amp;ocy;&amp;rcy;&amp;icy;&amp;scy; &amp;Acy;&amp;ncy;&amp;dcy;&amp;rcy;&amp;iecy;&amp;iecy;&amp;vcy;&amp;icy;&amp;chcy;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484784"/>
            <a:ext cx="324036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0032" y="2420888"/>
            <a:ext cx="34563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Боре </a:t>
            </a:r>
            <a:r>
              <a:rPr lang="ru-RU" sz="3200" dirty="0" err="1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Царикову</a:t>
            </a:r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на территории быв. пионер.  лагеря «Алые паруса» в с. Ягодное близ Тольятти </a:t>
            </a:r>
            <a:endParaRPr lang="ru-RU" sz="32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File:&amp;Bcy;&amp;ocy;&amp;rcy;&amp;yacy; &amp;TScy;&amp;acy;&amp;rcy;&amp;icy;&amp;kcy;&amp;ocy;&amp;vcy;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404664"/>
            <a:ext cx="3000921" cy="5949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219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Зина Портнова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19872" y="1340768"/>
            <a:ext cx="5360272" cy="52565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Была одним из создателей тайной организации «юные мстители». Устроившись на работу в немецкую столовую, отравила пищу для немецких солдат. Попав однажды в плен, девочка подверглась жесточайшим пыткам, но не предала своих товарищей. Спустя месяц мучений Зина была расстреляна. Посмертно присвоено звание Героя Советского  Союза.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Содержимое 4" descr="&amp;Zcy;&amp;icy;&amp;ncy;&amp;acy; &amp;Pcy;&amp;ocy;&amp;rcy;&amp;tcy;&amp;ncy;&amp;ocy;&amp;vcy;&amp;acy;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916832"/>
            <a:ext cx="3168351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pload.wikimedia.org/wikipedia/commons/thumb/0/0f/Zini_Portnovoj_Street_%28Saint-Petersburg%292.JPG/800px-Zini_Portnovoj_Street_%28Saint-Petersburg%29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07904" y="332656"/>
            <a:ext cx="5064863" cy="3818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upload.wikimedia.org/wikipedia/ru/e/ed/%D0%97._%D0%9F%D0%BE%D1%80%D1%82%D0%BD%D0%BE%D0%B2%D0%B0_%28%D0%9C%D0%B5%D0%BC%D0%BE%D1%80%D0%B8%D0%B0%D0%BB%D1%8C%D0%BD%D0%B0%D1%8F_%D0%B4%D0%BE%D1%81%D0%BA%D0%B0_%D0%BD%D0%B0_%D0%B4.60%2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2564904"/>
            <a:ext cx="5040560" cy="39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27584" y="404664"/>
            <a:ext cx="29523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Памятная доска </a:t>
            </a: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Санкт-Петербурге. Ул.Зины Портновой</a:t>
            </a:r>
            <a:endParaRPr lang="ru-RU" sz="24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08104" y="5085184"/>
            <a:ext cx="27363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Мемориальная доска </a:t>
            </a: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ул. Зины Портновой, д. 60</a:t>
            </a:r>
            <a:endParaRPr lang="ru-RU" sz="24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rc_mi" descr="http://www.profimages.ru/upload/iblock/71a/i_8029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476672"/>
            <a:ext cx="381642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upload.wikimedia.org/wikipedia/commons/thumb/2/28/Zinaida_Portnov%D0%B0.jpg/260px-Zinaida_Portnov%D0%B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548680"/>
            <a:ext cx="352839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39552" y="5301208"/>
            <a:ext cx="4176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Челябинск. </a:t>
            </a: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Парк </a:t>
            </a:r>
            <a:r>
              <a:rPr lang="ru-RU" sz="24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"Алое поле". Аллея пионеров-героев. </a:t>
            </a: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Зина </a:t>
            </a:r>
            <a:r>
              <a:rPr lang="ru-RU" sz="24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Портнова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23520" y="5085184"/>
            <a:ext cx="4320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Зине Портновой на территории быв. пионер.  лагеря «Алые паруса» в           с. Ягодное близ Тольятти </a:t>
            </a:r>
            <a:endParaRPr lang="ru-RU" sz="24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1219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Саша Чекалин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51680" y="980728"/>
            <a:ext cx="5792320" cy="5328592"/>
          </a:xfrm>
        </p:spPr>
        <p:txBody>
          <a:bodyPr>
            <a:noAutofit/>
          </a:bodyPr>
          <a:lstStyle/>
          <a:p>
            <a:r>
              <a:rPr lang="ru-RU" sz="25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Партизан отряда "Передовой" Тульской области. Отряд нанес фашистам значительный урон. Горели склады, взрывались на минах автомашины, шли под откос поезда, бесследно исчезали часовые, патрули. Однажды, в ходе засады у дороги на Лихвин, Саша уничтожил машину, переполненную немецкими солдатами. Был схвачен врагом и подвергнут пыткам, после чего повешен на площади г. Лихвин.</a:t>
            </a:r>
            <a:r>
              <a:rPr lang="ru-RU" sz="25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</a:t>
            </a:r>
            <a:r>
              <a:rPr lang="ru-RU" sz="25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вание Героя Советского Союза Чекалину Александру Павловичу присвоено посмертно .</a:t>
            </a:r>
            <a:endParaRPr lang="ru-RU" sz="25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hekalin AP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556792"/>
            <a:ext cx="3073251" cy="394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5256584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Великоваты были им шинели, 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Во всем полку сапог не подобрать. 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Но все равно в боях они умели 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Не отставать, 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Не отставать 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i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И побеждать. 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irc_mi" descr="http://img11.nnm.ru/0/7/4/2/2/bc180a09a834951cf3f49cea6a1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72200" y="4293096"/>
            <a:ext cx="2389435" cy="215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pload.wikimedia.org/wikipedia/ru/1/1c/%D0%9F%D0%B0%D0%BC%D1%8F%D1%82%D0%BD%D0%B8%D0%BA_%D0%90%D0%BB%D0%B5%D0%BA%D1%81%D0%B0%D0%BD%D0%B4%D1%80%D1%83_%D0%A7%D0%B5%D0%BA%D0%B0%D0%BB%D0%B8%D0%BD%D1%8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260649"/>
            <a:ext cx="3226693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upload.wikimedia.org/wikipedia/ru/d/d2/%D0%9C%D0%BE%D0%B3%D0%B8%D0%BB%D0%B0_%D0%90._%D0%9F._%D0%A7%D0%B5%D0%BA%D0%B0%D0%BB%D0%B8%D0%BD%D0%B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332656"/>
            <a:ext cx="2938661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11560" y="6021288"/>
            <a:ext cx="36363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в </a:t>
            </a:r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Чекалин</a:t>
            </a:r>
            <a:endParaRPr lang="ru-RU" sz="28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5949280"/>
            <a:ext cx="32764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Могила в </a:t>
            </a:r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8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Чекалин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pload.wikimedia.org/wikipedia/commons/thumb/f/fa/Monument_To_The_Pioneers_Hero._Photo_2.JPG/320px-Monument_To_The_Pioneers_Hero._Photo_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700808"/>
            <a:ext cx="712879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55576" y="260648"/>
            <a:ext cx="77768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Мемориал пионерам </a:t>
            </a:r>
            <a:r>
              <a:rPr lang="ru-RU" sz="28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героям </a:t>
            </a:r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ВОВ на территории бывшего пионерского лагеря «Алые паруса» в           с. Ягодное близ Тольятти </a:t>
            </a:r>
            <a:endParaRPr lang="ru-RU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pload.wikimedia.org/wikipedia/ru/thumb/c/ca/Geroi-Pionery-Memo.jpg/800px-Geroi-Pionery-Memo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1419224"/>
            <a:ext cx="6624736" cy="5178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332656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</a:t>
            </a:r>
            <a:r>
              <a:rPr lang="ru-RU" sz="32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Героям-пионерам в                         г. Каменск-Шахтинский  </a:t>
            </a:r>
            <a:endParaRPr lang="ru-RU" sz="32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rc_mi" descr="http://foretime.ru/wp-content/uploads/2011/03/pioneram-geroyam0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556792"/>
            <a:ext cx="727280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835696" y="332656"/>
            <a:ext cx="53285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пионерам – героям Ростов-на-Дону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rc_mi" descr="http://photos.wikimapia.org/p/00/00/68/29/43_big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412776"/>
            <a:ext cx="7632848" cy="509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99592" y="548680"/>
            <a:ext cx="73107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Бюсты пионеров – героев, г. Москва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Сабаев снайперского взвода участвуя Петрович лейтенант командир Никита Горь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8640"/>
            <a:ext cx="475252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328498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</a:rPr>
              <a:t>При исполнении воинского и гражданского долга, участвуя в специальной военной операции, погиб наш земляк, житель поселка </a:t>
            </a:r>
            <a:r>
              <a:rPr lang="ru-RU" sz="2000" dirty="0" err="1">
                <a:solidFill>
                  <a:srgbClr val="002060"/>
                </a:solidFill>
                <a:latin typeface="arial" panose="020B0604020202020204" pitchFamily="34" charset="0"/>
              </a:rPr>
              <a:t>им.М.Горького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</a:rPr>
              <a:t>, старший лейтенант, командир снайперского взвода 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</a:rPr>
              <a:t>Никита Петрович </a:t>
            </a:r>
            <a:r>
              <a:rPr lang="ru-RU" sz="2000" b="1" dirty="0" err="1" smtClean="0">
                <a:solidFill>
                  <a:srgbClr val="002060"/>
                </a:solidFill>
                <a:latin typeface="arial" panose="020B0604020202020204" pitchFamily="34" charset="0"/>
              </a:rPr>
              <a:t>Сабаев</a:t>
            </a:r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,</a:t>
            </a:r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</a:rPr>
              <a:t> </a:t>
            </a:r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</a:rPr>
              <a:t>1996 года рождения</a:t>
            </a:r>
            <a:r>
              <a:rPr lang="ru-RU" dirty="0" smtClean="0">
                <a:solidFill>
                  <a:srgbClr val="222222"/>
                </a:solidFill>
                <a:latin typeface="arial" panose="020B0604020202020204" pitchFamily="34" charset="0"/>
              </a:rPr>
              <a:t>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7549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Вениамин Иванович Кондратьев, Администрация Краснодарского края, Кавказский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4067175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48064" y="1720840"/>
            <a:ext cx="316835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PTSans"/>
              </a:rPr>
              <a:t>Гвардии капитан, командир </a:t>
            </a:r>
            <a:r>
              <a:rPr lang="ru-RU" dirty="0" err="1">
                <a:solidFill>
                  <a:srgbClr val="000000"/>
                </a:solidFill>
                <a:latin typeface="PTSans"/>
              </a:rPr>
              <a:t>разведроты</a:t>
            </a:r>
            <a:r>
              <a:rPr lang="ru-RU" dirty="0">
                <a:solidFill>
                  <a:srgbClr val="000000"/>
                </a:solidFill>
                <a:latin typeface="PTSans"/>
              </a:rPr>
              <a:t>.</a:t>
            </a:r>
            <a:br>
              <a:rPr lang="ru-RU" dirty="0">
                <a:solidFill>
                  <a:srgbClr val="000000"/>
                </a:solidFill>
                <a:latin typeface="PTSans"/>
              </a:rPr>
            </a:br>
            <a:r>
              <a:rPr lang="ru-RU" dirty="0">
                <a:solidFill>
                  <a:srgbClr val="000000"/>
                </a:solidFill>
                <a:latin typeface="PTSans"/>
              </a:rPr>
              <a:t>Александр Лысенко окончил Рязанское гвардейское высшее воздушно-десантное Ордена Суворова дважды Краснознаменное командное училище имени генерала армии В.Ф. </a:t>
            </a:r>
            <a:r>
              <a:rPr lang="ru-RU" dirty="0" err="1">
                <a:solidFill>
                  <a:srgbClr val="000000"/>
                </a:solidFill>
                <a:latin typeface="PTSans"/>
              </a:rPr>
              <a:t>Маргелова</a:t>
            </a:r>
            <a:r>
              <a:rPr lang="ru-RU" dirty="0">
                <a:solidFill>
                  <a:srgbClr val="000000"/>
                </a:solidFill>
                <a:latin typeface="PTSans"/>
              </a:rPr>
              <a:t>. По </a:t>
            </a:r>
            <a:r>
              <a:rPr lang="ru-RU" dirty="0" smtClean="0">
                <a:solidFill>
                  <a:srgbClr val="000000"/>
                </a:solidFill>
                <a:latin typeface="PTSans"/>
              </a:rPr>
              <a:t>контракту </a:t>
            </a:r>
            <a:r>
              <a:rPr lang="ru-RU" dirty="0">
                <a:solidFill>
                  <a:srgbClr val="000000"/>
                </a:solidFill>
                <a:latin typeface="PTSans"/>
              </a:rPr>
              <a:t>служил в Ставрополе. Кубанец героически погиб 24 февраля при исполнении воинского долга во время спецоперации на Украине.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0584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Леня Голиков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79912" y="1268760"/>
            <a:ext cx="5112568" cy="5589240"/>
          </a:xfrm>
        </p:spPr>
        <p:txBody>
          <a:bodyPr>
            <a:noAutofit/>
          </a:bodyPr>
          <a:lstStyle/>
          <a:p>
            <a:pPr marL="0">
              <a:buNone/>
            </a:pP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Юный Леня Голиков напал на автомобиль немецкого генерала </a:t>
            </a:r>
            <a:r>
              <a:rPr lang="ru-RU" sz="24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Рихарда</a:t>
            </a: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Витца</a:t>
            </a: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, застрелил генерала и добыл документы, с чертежами и описанием новых образцов немецких мин, инспекционные донесения командованию, карты-схемы минных полей и другие важные бумаги военного характера. За этот подвиг Лёня Голиков был представлен к высшей правительственной награде - медали «Золотая звезда» и званию Героя Советского Союза.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endParaRPr lang="ru-RU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Содержимое 4" descr="Leonid Golikov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556792"/>
            <a:ext cx="3384376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804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Лёне Голикову в Великом Новгороде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upload.wikimedia.org/wikipedia/commons/thumb/0/0c/L_Golikov.jpg/640px-L_Golikov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1720" y="1484784"/>
            <a:ext cx="4248472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51216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Мемориальный знак на месте подвига Лени Голикова (Струго-Красненский    р-он, Псковская обл.)</a:t>
            </a:r>
            <a:endParaRPr lang="ru-RU" sz="36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" name="Содержимое 3" descr="C:\Users\RedBayron\Desktop\800px-Мемориальный_знак_на_месте_подвига_Лени_Голикова_1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916832"/>
            <a:ext cx="720080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064896" cy="86409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Володя Дубинин</a:t>
            </a:r>
            <a:endParaRPr lang="ru-RU" sz="4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47864" y="1268760"/>
            <a:ext cx="5796136" cy="5256584"/>
          </a:xfrm>
        </p:spPr>
        <p:txBody>
          <a:bodyPr>
            <a:noAutofit/>
          </a:bodyPr>
          <a:lstStyle/>
          <a:p>
            <a:r>
              <a:rPr lang="ru-RU" sz="25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С захватом г.Керчи Володя с партизанами  ушел в подземные каменоломни, откуда совершал свои смелые вылазки. Юные разведчики доставляли ценные сведения, что помогло уничтожить точки немецкой дивизии, прорывавшиеся к Сталинграду. За это Володю наградили орденом Красной Звезды. После освобождения Керчи мальчик помогал саперу и  погиб, подорвавшись на немецкой мине.  Посмертно награжден орденом Красного Знамени.</a:t>
            </a:r>
            <a:endParaRPr lang="ru-RU" sz="25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Содержимое 4" descr="Volodia Dubinín.jpe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484784"/>
            <a:ext cx="331236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upload.wikimedia.org/wikipedia/commons/thumb/a/aa/%D0%92%D0%BE%D0%BB%D0%BE%D0%B4%D1%8F_%D0%94%D1%83%D0%B1%D0%B8%D0%BD%D0%B8%D0%BD.JPG/200px-%D0%92%D0%BE%D0%BB%D0%BE%D0%B4%D1%8F_%D0%94%D1%83%D0%B1%D0%B8%D0%BD%D0%B8%D0%BD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548680"/>
            <a:ext cx="3362325" cy="4488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upload.wikimedia.org/wikipedia/commons/thumb/3/37/Vladimir_Dubinin.jpg/200px-Vladimir_Dubinin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548680"/>
            <a:ext cx="190500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5301208"/>
            <a:ext cx="35283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Владимиру Дубинину в г. Керчь</a:t>
            </a:r>
            <a:endParaRPr lang="ru-RU" sz="2800" dirty="0">
              <a:solidFill>
                <a:schemeClr val="accent3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5085184"/>
            <a:ext cx="4176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Памятник В. Дубинину на территории быв. пионер.  лагеря «Алые </a:t>
            </a:r>
            <a:r>
              <a:rPr lang="ru-RU" sz="2400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паруса» в с. Ягодное </a:t>
            </a: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близ Тольятти </a:t>
            </a:r>
            <a:endParaRPr lang="ru-RU" sz="2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425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Марат </a:t>
            </a:r>
            <a:r>
              <a:rPr lang="ru-RU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Казей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03848" y="1385392"/>
            <a:ext cx="5940152" cy="5472608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Марат </a:t>
            </a:r>
            <a:r>
              <a:rPr lang="ru-RU" sz="28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Казей</a:t>
            </a:r>
            <a:r>
              <a:rPr lang="ru-RU" sz="28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был разведчиком 200-й партизанской бригады им. Рокоссовского. Он проникал в немецкие гарнизоны и доставлял ценные разведывательные сведения. Неоднократно принимал участие в диверсиях на шоссейных и железных дорогах. Когда на задании фашисты и взяли парня “в кольцо”, он, не желая сдаваться, последней гранатой подорвал себя и окруживших врагов.  Был награжден орденом Ленина, медалями “За боевые заслуги” и “За отвагу”. Присвоено звание Героя Советского Союза посмертно</a:t>
            </a:r>
          </a:p>
          <a:p>
            <a:endParaRPr lang="ru-RU" sz="2800" dirty="0" smtClean="0"/>
          </a:p>
          <a:p>
            <a:endParaRPr lang="ru-RU" dirty="0"/>
          </a:p>
        </p:txBody>
      </p:sp>
      <p:pic>
        <p:nvPicPr>
          <p:cNvPr id="5" name="irc_mi" descr="http://static1.repo.aif.ru/1/62/107172/d1c63269eaaa2443d986ce736615217b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412776"/>
            <a:ext cx="3120008" cy="4644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244827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Памятник пионеру-герою Марату Казею в Минске.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victory.rusarchives.ru/img/photos/1959_531647069_big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1484784"/>
            <a:ext cx="6120679" cy="5073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279</TotalTime>
  <Words>831</Words>
  <Application>Microsoft Office PowerPoint</Application>
  <PresentationFormat>Экран (4:3)</PresentationFormat>
  <Paragraphs>41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Constantia</vt:lpstr>
      <vt:lpstr>PTSans</vt:lpstr>
      <vt:lpstr>Times New Roman</vt:lpstr>
      <vt:lpstr>Wingdings 2</vt:lpstr>
      <vt:lpstr>Бумажная</vt:lpstr>
      <vt:lpstr>Чьё детство вдруг оборвала ПИОНЕРЫ-герои Кубани. Дети с недетской судьбой!»</vt:lpstr>
      <vt:lpstr>Великоваты были им шинели,  Во всем полку сапог не подобрать.  Но все равно в боях они умели  Не отставать,  Не отставать  И побеждать.  </vt:lpstr>
      <vt:lpstr>Леня Голиков</vt:lpstr>
      <vt:lpstr>Памятник Лёне Голикову в Великом Новгороде </vt:lpstr>
      <vt:lpstr>Мемориальный знак на месте подвига Лени Голикова (Струго-Красненский    р-он, Псковская обл.)</vt:lpstr>
      <vt:lpstr>Володя Дубинин</vt:lpstr>
      <vt:lpstr>Презентация PowerPoint</vt:lpstr>
      <vt:lpstr>Марат Казей</vt:lpstr>
      <vt:lpstr>Памятник пионеру-герою Марату Казею в Минске. </vt:lpstr>
      <vt:lpstr>Петя Клыпа </vt:lpstr>
      <vt:lpstr>Презентация PowerPoint</vt:lpstr>
      <vt:lpstr>Валя Котик</vt:lpstr>
      <vt:lpstr>Презентация PowerPoint</vt:lpstr>
      <vt:lpstr>Боря Цариков</vt:lpstr>
      <vt:lpstr>Презентация PowerPoint</vt:lpstr>
      <vt:lpstr>Зина Портнова</vt:lpstr>
      <vt:lpstr>Презентация PowerPoint</vt:lpstr>
      <vt:lpstr>Презентация PowerPoint</vt:lpstr>
      <vt:lpstr>Саша Чекалин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RedBayron</dc:creator>
  <cp:lastModifiedBy>WinPC</cp:lastModifiedBy>
  <cp:revision>52</cp:revision>
  <dcterms:created xsi:type="dcterms:W3CDTF">2015-05-02T21:12:37Z</dcterms:created>
  <dcterms:modified xsi:type="dcterms:W3CDTF">2022-11-29T18:27:46Z</dcterms:modified>
</cp:coreProperties>
</file>