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3" r:id="rId17"/>
    <p:sldId id="272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5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574" autoAdjust="0"/>
    <p:restoredTop sz="94660"/>
  </p:normalViewPr>
  <p:slideViewPr>
    <p:cSldViewPr snapToGrid="0" showGuides="1">
      <p:cViewPr varScale="1">
        <p:scale>
          <a:sx n="74" d="100"/>
          <a:sy n="74" d="100"/>
        </p:scale>
        <p:origin x="678" y="54"/>
      </p:cViewPr>
      <p:guideLst>
        <p:guide orient="horz" pos="2205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406401" y="329185"/>
            <a:ext cx="11376073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58129" y="434162"/>
            <a:ext cx="11075745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963168" y="1820206"/>
            <a:ext cx="103632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963168" y="3685032"/>
            <a:ext cx="103632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F2573-E9F2-42A7-B1D7-8351892B2E23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9A061-0ED2-42DE-A19C-737CEC945B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0560" y="4983480"/>
            <a:ext cx="10911840" cy="105156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70560" y="530352"/>
            <a:ext cx="10911840" cy="4187952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F2573-E9F2-42A7-B1D7-8351892B2E23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9A061-0ED2-42DE-A19C-737CEC945B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533405"/>
            <a:ext cx="2641600" cy="5257799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11200" y="533403"/>
            <a:ext cx="7924800" cy="5257801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F2573-E9F2-42A7-B1D7-8351892B2E23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9A061-0ED2-42DE-A19C-737CEC945B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0560" y="4983480"/>
            <a:ext cx="10911840" cy="105156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70560" y="530352"/>
            <a:ext cx="10911840" cy="41879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F2573-E9F2-42A7-B1D7-8351892B2E23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9A061-0ED2-42DE-A19C-737CEC945B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406401" y="329185"/>
            <a:ext cx="11376073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58129" y="434163"/>
            <a:ext cx="11075745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4459" y="4928616"/>
            <a:ext cx="1091184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4459" y="5624484"/>
            <a:ext cx="1091184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F2573-E9F2-42A7-B1D7-8351892B2E23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9A061-0ED2-42DE-A19C-737CEC945B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3" y="530352"/>
            <a:ext cx="524256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340480" y="530352"/>
            <a:ext cx="524256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F2573-E9F2-42A7-B1D7-8351892B2E23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9A061-0ED2-42DE-A19C-737CEC945B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0560" y="4983480"/>
            <a:ext cx="1091184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09632" y="579438"/>
            <a:ext cx="524256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202892" y="579438"/>
            <a:ext cx="524256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809632" y="1447800"/>
            <a:ext cx="524256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202892" y="1447800"/>
            <a:ext cx="524256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F2573-E9F2-42A7-B1D7-8351892B2E23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9A061-0ED2-42DE-A19C-737CEC945B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F2573-E9F2-42A7-B1D7-8351892B2E23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9A061-0ED2-42DE-A19C-737CEC945B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406401" y="329185"/>
            <a:ext cx="11376073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F2573-E9F2-42A7-B1D7-8351892B2E23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9A061-0ED2-42DE-A19C-737CEC945B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85045" y="533400"/>
            <a:ext cx="39624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7385129" y="1447802"/>
            <a:ext cx="39624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015163" y="930144"/>
            <a:ext cx="6168212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F2573-E9F2-42A7-B1D7-8351892B2E23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9A061-0ED2-42DE-A19C-737CEC945B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406401" y="329185"/>
            <a:ext cx="11376073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8534401" y="434162"/>
            <a:ext cx="3099473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5012056"/>
            <a:ext cx="109728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8616949" y="533400"/>
            <a:ext cx="298704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F2573-E9F2-42A7-B1D7-8351892B2E23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9A061-0ED2-42DE-A19C-737CEC945BA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61973" y="435768"/>
            <a:ext cx="7900416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406401" y="329185"/>
            <a:ext cx="11376073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58129" y="434162"/>
            <a:ext cx="11075745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670560" y="4985590"/>
            <a:ext cx="1091184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670560" y="530352"/>
            <a:ext cx="1091184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5035104" y="6111876"/>
            <a:ext cx="3048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60FF2573-E9F2-42A7-B1D7-8351892B2E23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8083104" y="6111876"/>
            <a:ext cx="3048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11131104" y="6111876"/>
            <a:ext cx="609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F69A061-0ED2-42DE-A19C-737CEC945BA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gCheck">
          <a:fgClr>
            <a:srgbClr val="FF5050"/>
          </a:fgClr>
          <a:bgClr>
            <a:srgbClr val="FFFF00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11681" y="329784"/>
            <a:ext cx="9000308" cy="2021529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Дымковская игрушка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90010" y="4480560"/>
            <a:ext cx="6824999" cy="2040556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Золотова Наталья Александровна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9390" y="1837364"/>
            <a:ext cx="5680786" cy="3479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298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gCheck">
          <a:fgClr>
            <a:srgbClr val="00B05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85750" y="274522"/>
            <a:ext cx="8259457" cy="550905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09932" y="1325880"/>
            <a:ext cx="5082068" cy="5200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1079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1000">
              <a:schemeClr val="bg1"/>
            </a:gs>
            <a:gs pos="74000">
              <a:schemeClr val="accent2">
                <a:lumMod val="60000"/>
                <a:lumOff val="40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28931" y="189250"/>
            <a:ext cx="8934138" cy="6479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0904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gCheck">
          <a:fgClr>
            <a:schemeClr val="accent2">
              <a:lumMod val="7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15822" y="446085"/>
            <a:ext cx="4480275" cy="564514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5012" y="446085"/>
            <a:ext cx="2857500" cy="38862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9408" y="2847713"/>
            <a:ext cx="2857500" cy="3838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2193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1000">
              <a:schemeClr val="bg1"/>
            </a:gs>
            <a:gs pos="74000">
              <a:srgbClr val="7030A0"/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68103" y="2143125"/>
            <a:ext cx="4762500" cy="4572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59041" y="157969"/>
            <a:ext cx="4448253" cy="4271156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97607" y="2000250"/>
            <a:ext cx="2619375" cy="485775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957" y="368469"/>
            <a:ext cx="3780937" cy="3549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3915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gCheck">
          <a:fgClr>
            <a:srgbClr val="7030A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8459" y="737303"/>
            <a:ext cx="7275227" cy="545642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23686" y="3144187"/>
            <a:ext cx="2376285" cy="334655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833" y="219855"/>
            <a:ext cx="2540000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0749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70560" y="757646"/>
            <a:ext cx="10911840" cy="5120639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Дорогие ребята!</a:t>
            </a:r>
            <a:br>
              <a:rPr lang="ru-RU" sz="4000" dirty="0" smtClean="0"/>
            </a:br>
            <a:r>
              <a:rPr lang="ru-RU" sz="4000" dirty="0" smtClean="0"/>
              <a:t>Перед праздниками очень много работы и я переживаю, что некоторые из моих барышень останутся без нарядных платочков. Не могли бы вы мне помочь? А с узорами я вам помогу… надеюсь на вашу помощь!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142129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586" y="1157028"/>
            <a:ext cx="11919535" cy="4546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2129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gCheck">
          <a:fgClr>
            <a:srgbClr val="FF000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14969" y="156754"/>
            <a:ext cx="7617503" cy="6701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7854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0"/>
                <a:lumOff val="100000"/>
              </a:schemeClr>
            </a:gs>
            <a:gs pos="50000">
              <a:schemeClr val="accent4">
                <a:lumMod val="0"/>
                <a:lumOff val="100000"/>
              </a:schemeClr>
            </a:gs>
            <a:gs pos="100000">
              <a:schemeClr val="accent4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53356" y="120233"/>
            <a:ext cx="7761573" cy="519055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560" y="2715509"/>
            <a:ext cx="4298326" cy="3868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5583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0"/>
                <a:lumOff val="100000"/>
              </a:schemeClr>
            </a:gs>
            <a:gs pos="66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59" y="279898"/>
            <a:ext cx="11469190" cy="6219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8465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gCheck">
          <a:fgClr>
            <a:srgbClr val="FF0000"/>
          </a:fgClr>
          <a:bgClr>
            <a:srgbClr val="FFFF00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074" y="255347"/>
            <a:ext cx="11351623" cy="6347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0435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gCheck">
          <a:fgClr>
            <a:schemeClr val="accent1"/>
          </a:fgClr>
          <a:bgClr>
            <a:srgbClr val="002060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325" y="367736"/>
            <a:ext cx="11443063" cy="6320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8447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gCheck">
          <a:fgClr>
            <a:schemeClr val="accent1"/>
          </a:fgClr>
          <a:bgClr>
            <a:srgbClr val="002060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7646" y="303015"/>
            <a:ext cx="10567852" cy="6202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2305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1000">
              <a:schemeClr val="accent5">
                <a:lumMod val="0"/>
                <a:lumOff val="100000"/>
              </a:schemeClr>
            </a:gs>
            <a:gs pos="74000">
              <a:srgbClr val="FF5050"/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6702" y="242304"/>
            <a:ext cx="9501266" cy="6373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7989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gCheck">
          <a:fgClr>
            <a:srgbClr val="FF000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0540" y="541714"/>
            <a:ext cx="3956749" cy="614664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1081" y="256068"/>
            <a:ext cx="4560920" cy="660193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78824"/>
            <a:ext cx="4377690" cy="6563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7026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1000">
              <a:schemeClr val="bg1"/>
            </a:gs>
            <a:gs pos="74000">
              <a:srgbClr val="00B050"/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2020" y="425383"/>
            <a:ext cx="9381690" cy="6101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673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331</TotalTime>
  <Words>11</Words>
  <Application>Microsoft Office PowerPoint</Application>
  <PresentationFormat>Широкоэкранный</PresentationFormat>
  <Paragraphs>4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Times New Roman</vt:lpstr>
      <vt:lpstr>Verdana</vt:lpstr>
      <vt:lpstr>Wingdings 2</vt:lpstr>
      <vt:lpstr>Аспект</vt:lpstr>
      <vt:lpstr>Дымковская игрушка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Дорогие ребята! Перед праздниками очень много работы и я переживаю, что некоторые из моих барышень останутся без нарядных платочков. Не могли бы вы мне помочь? А с узорами я вам помогу… надеюсь на вашу помощь!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Дымковская игрушка средняя группа</dc:title>
  <dc:creator>ГАЛИНА</dc:creator>
  <cp:lastModifiedBy>Наташа</cp:lastModifiedBy>
  <cp:revision>17</cp:revision>
  <dcterms:created xsi:type="dcterms:W3CDTF">2016-01-14T15:57:26Z</dcterms:created>
  <dcterms:modified xsi:type="dcterms:W3CDTF">2022-12-13T04:24:45Z</dcterms:modified>
</cp:coreProperties>
</file>