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40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298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5765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689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1549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665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911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247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9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241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566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772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124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732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634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030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173A5-92A4-46F0-8A71-FFFBB90140D5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11E94FA-64F0-4D87-9F18-FA1655763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99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9530" y="2272937"/>
            <a:ext cx="8254033" cy="2599509"/>
          </a:xfrm>
        </p:spPr>
        <p:txBody>
          <a:bodyPr>
            <a:noAutofit/>
          </a:bodyPr>
          <a:lstStyle/>
          <a:p>
            <a:pPr algn="ctr"/>
            <a:r>
              <a:rPr lang="ru-RU" sz="5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по выращиванию монокристалла из медного купороса</a:t>
            </a:r>
            <a:endParaRPr lang="ru-RU" sz="5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7234" y="4846320"/>
            <a:ext cx="5276769" cy="201168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Жвакина Ангелина (6 лет)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Чебоксарова Светлана Юрьевна (педагог доп. образования, воспитатель)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№10 «Улыбка» 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Увельский Челябинской области</a:t>
            </a:r>
          </a:p>
          <a:p>
            <a:pPr>
              <a:spcBef>
                <a:spcPts val="0"/>
              </a:spcBef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2021 год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9531" y="65169"/>
            <a:ext cx="825403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 - Олимпиада "Кристальное дерево знаний - 2021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Геологический факультет МГУ им. М.В. Ломоносова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Централизованная библиотечная система Западного административного округа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Медико-биологическая школа "Вита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",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ФНИЦ «Кристаллография 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фотоника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Российской академии наук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ФИЦ «Кольский научный центр Российской академии наук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Всемирный фонд дикой природы (WWF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Russia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3841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7497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67097"/>
            <a:ext cx="8596668" cy="505532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Цель эксперимента: вырастить монокристалл</a:t>
            </a:r>
          </a:p>
          <a:p>
            <a:pPr marL="0" indent="0" algn="just">
              <a:buNone/>
            </a:pPr>
            <a:r>
              <a:rPr lang="ru-RU" dirty="0" smtClean="0"/>
              <a:t>Задачи: изучить литературу, определить особенности и последовательность процесса роста кристаллов, апробировать полученные знания (вырастить кристалл), подготовить материал для участия в конкурсе.</a:t>
            </a:r>
          </a:p>
          <a:p>
            <a:pPr marL="0" indent="0" algn="just">
              <a:buNone/>
            </a:pPr>
            <a:r>
              <a:rPr lang="ru-RU" dirty="0" smtClean="0"/>
              <a:t>Эксперимент по выращиванию монокристалла проходил в 3 этапа:</a:t>
            </a:r>
          </a:p>
          <a:p>
            <a:pPr algn="just">
              <a:buAutoNum type="arabicPeriod"/>
            </a:pPr>
            <a:r>
              <a:rPr lang="ru-RU" dirty="0" smtClean="0"/>
              <a:t>Поисково-подготовительный</a:t>
            </a:r>
          </a:p>
          <a:p>
            <a:pPr algn="just">
              <a:buAutoNum type="arabicPeriod"/>
            </a:pPr>
            <a:r>
              <a:rPr lang="ru-RU" dirty="0" smtClean="0"/>
              <a:t>Основной</a:t>
            </a:r>
          </a:p>
          <a:p>
            <a:pPr algn="just">
              <a:buAutoNum type="arabicPeriod"/>
            </a:pPr>
            <a:r>
              <a:rPr lang="ru-RU" dirty="0" smtClean="0"/>
              <a:t>Заключительный</a:t>
            </a:r>
          </a:p>
          <a:p>
            <a:pPr marL="0" indent="0" algn="just">
              <a:buNone/>
            </a:pPr>
            <a:r>
              <a:rPr lang="ru-RU" dirty="0" smtClean="0"/>
              <a:t>Длительность эксперимента: 21 день.</a:t>
            </a:r>
          </a:p>
          <a:p>
            <a:pPr marL="0" indent="0" algn="just">
              <a:buNone/>
            </a:pPr>
            <a:r>
              <a:rPr lang="ru-RU" dirty="0" smtClean="0"/>
              <a:t>При проведении эксперимента в помещении поддерживалась постоянная температура 20-23</a:t>
            </a:r>
            <a:r>
              <a:rPr lang="ru-RU" baseline="34000" dirty="0" smtClean="0"/>
              <a:t>0</a:t>
            </a:r>
            <a:r>
              <a:rPr lang="ru-RU" dirty="0" smtClean="0"/>
              <a:t>С. </a:t>
            </a:r>
          </a:p>
          <a:p>
            <a:pPr marL="0" indent="0" algn="just">
              <a:buNone/>
            </a:pPr>
            <a:r>
              <a:rPr lang="ru-RU" dirty="0" smtClean="0"/>
              <a:t>Дополнительные приемы: фильтрование раствора по мере необходимости.</a:t>
            </a:r>
          </a:p>
          <a:p>
            <a:pPr marL="0" indent="0" algn="just">
              <a:buNone/>
            </a:pPr>
            <a:r>
              <a:rPr lang="ru-RU" dirty="0" smtClean="0"/>
              <a:t>Исходный материал: медный купорос в виде порошка </a:t>
            </a:r>
          </a:p>
          <a:p>
            <a:pPr marL="0" indent="0" algn="just">
              <a:buNone/>
            </a:pPr>
            <a:r>
              <a:rPr lang="ru-RU" dirty="0" smtClean="0"/>
              <a:t>Затравка: кристалл медного купороса (0,2х0,2 см).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39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1189"/>
          </a:xfrm>
        </p:spPr>
        <p:txBody>
          <a:bodyPr/>
          <a:lstStyle/>
          <a:p>
            <a:r>
              <a:rPr lang="ru-RU" dirty="0" smtClean="0"/>
              <a:t>1 этап: поисково-подготовительный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074" y="1410789"/>
            <a:ext cx="8842928" cy="5447211"/>
          </a:xfrm>
        </p:spPr>
        <p:txBody>
          <a:bodyPr/>
          <a:lstStyle/>
          <a:p>
            <a:pPr algn="just"/>
            <a:r>
              <a:rPr lang="ru-RU" dirty="0" smtClean="0"/>
              <a:t>На данном этапе мы изучили литературу по теме «Кристаллы»</a:t>
            </a:r>
          </a:p>
          <a:p>
            <a:pPr algn="just"/>
            <a:r>
              <a:rPr lang="ru-RU" dirty="0" smtClean="0"/>
              <a:t>Определили особенности выращивания кристаллов в «домашних условиях» без использования специального оборудования</a:t>
            </a:r>
          </a:p>
          <a:p>
            <a:pPr algn="just"/>
            <a:r>
              <a:rPr lang="ru-RU" dirty="0" smtClean="0"/>
              <a:t>Выбрали исходный материал: порошок медного купороса</a:t>
            </a:r>
          </a:p>
          <a:p>
            <a:pPr algn="just"/>
            <a:r>
              <a:rPr lang="ru-RU" dirty="0" smtClean="0"/>
              <a:t>Подготовили необходимое оборудование: порошок медного купороса, перчатки, емкости для раствора, пластиковые ложки для перемешивания, вода кипяченая (неочищенная), воронка, кофейные фильтры, карандаш, леска, скотч.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448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ru-RU" dirty="0" smtClean="0"/>
              <a:t>2 этап: основной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1319349"/>
            <a:ext cx="9012745" cy="4722013"/>
          </a:xfrm>
        </p:spPr>
        <p:txBody>
          <a:bodyPr/>
          <a:lstStyle/>
          <a:p>
            <a:pPr algn="just"/>
            <a:r>
              <a:rPr lang="ru-RU" dirty="0"/>
              <a:t>17.09.2021- подготовили перенасыщенный раствор медного купороса при следующих условиях: вода кипяченая не очищенная 30</a:t>
            </a:r>
            <a:r>
              <a:rPr lang="ru-RU" baseline="30000" dirty="0"/>
              <a:t>0</a:t>
            </a:r>
            <a:r>
              <a:rPr lang="ru-RU" dirty="0"/>
              <a:t>С 230 мл, порошок медного купороса 50 г.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100" y="2308497"/>
            <a:ext cx="3331961" cy="44426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875" y="2308497"/>
            <a:ext cx="3412127" cy="454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42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3623"/>
          </a:xfrm>
        </p:spPr>
        <p:txBody>
          <a:bodyPr/>
          <a:lstStyle/>
          <a:p>
            <a:r>
              <a:rPr lang="ru-RU" dirty="0"/>
              <a:t>2 этап: основной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642" y="1293223"/>
            <a:ext cx="9024360" cy="4748139"/>
          </a:xfrm>
        </p:spPr>
        <p:txBody>
          <a:bodyPr/>
          <a:lstStyle/>
          <a:p>
            <a:pPr algn="just"/>
            <a:r>
              <a:rPr lang="ru-RU" dirty="0"/>
              <a:t>20.09.2021 – обнаружили на дне стакана платину из кристаллов неправильной формы. Получившийся раствор отфильтровали с помощью воронки и кофейного фильтра. Один из кристаллов </a:t>
            </a:r>
            <a:r>
              <a:rPr lang="ru-RU" dirty="0" smtClean="0"/>
              <a:t>(0,2х0,2 см) перевязали </a:t>
            </a:r>
            <a:r>
              <a:rPr lang="ru-RU" dirty="0"/>
              <a:t>леской и использовали его как затравку. Привязали леску к карандашу и разместили затравочный кристалл так, чтобы он не касался стенок и дна стакана с раствором.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42" y="3043645"/>
            <a:ext cx="2248287" cy="29977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249" y="3043645"/>
            <a:ext cx="2223407" cy="29645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562" y="3043645"/>
            <a:ext cx="2248288" cy="29977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756" y="3043645"/>
            <a:ext cx="2243002" cy="299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56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r>
              <a:rPr lang="ru-RU" dirty="0"/>
              <a:t>2 этап: основной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509" y="1358537"/>
            <a:ext cx="9744891" cy="4682825"/>
          </a:xfrm>
        </p:spPr>
        <p:txBody>
          <a:bodyPr/>
          <a:lstStyle/>
          <a:p>
            <a:pPr algn="just"/>
            <a:r>
              <a:rPr lang="ru-RU" dirty="0"/>
              <a:t>27.09.2021 – кристалл вырос до размеров чуть более сантиметра. При этом на дне стакана снова образовались новые кристаллы. Было принято решение вновь отфильтровать раствор, а полученные кристаллы разместить на дне другого стакана, наполненного оставшимся раствором.</a:t>
            </a:r>
          </a:p>
          <a:p>
            <a:pPr algn="just"/>
            <a:r>
              <a:rPr lang="ru-RU" dirty="0"/>
              <a:t>Стакан с основным кристаллом перемещен ближе к батарее для поддержания постоянной температуры.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5167" y="3831572"/>
            <a:ext cx="3377314" cy="25329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79209" y="3831570"/>
            <a:ext cx="3377313" cy="25329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667" y="3409407"/>
            <a:ext cx="2532984" cy="337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22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ru-RU" dirty="0"/>
              <a:t>2 этап: основной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446" y="1280161"/>
            <a:ext cx="8973556" cy="4761202"/>
          </a:xfrm>
        </p:spPr>
        <p:txBody>
          <a:bodyPr/>
          <a:lstStyle/>
          <a:p>
            <a:pPr algn="just"/>
            <a:r>
              <a:rPr lang="ru-RU" dirty="0"/>
              <a:t>04.10.2021 – на леске образовались многочисленные наросты, а на дне раствора снова образовались другие кристаллы. Для обеспечения роста основного кристалла мы очистили леску от наростов, отфильтровали раствор, провели замеры. Итого: с начала эксперимента прошло 18 дней. Раствор был отфильтрован 3 раза по мере необходимости. Длина кристалла составляет 2 см.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31433" y="3612588"/>
            <a:ext cx="3780163" cy="24134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459" y="2929239"/>
            <a:ext cx="5297570" cy="37801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446" y="2929240"/>
            <a:ext cx="2835123" cy="378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75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7314"/>
          </a:xfrm>
        </p:spPr>
        <p:txBody>
          <a:bodyPr/>
          <a:lstStyle/>
          <a:p>
            <a:r>
              <a:rPr lang="ru-RU" dirty="0" smtClean="0"/>
              <a:t>3 этап: заключительный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36915"/>
            <a:ext cx="8596668" cy="4604448"/>
          </a:xfrm>
        </p:spPr>
        <p:txBody>
          <a:bodyPr/>
          <a:lstStyle/>
          <a:p>
            <a:pPr algn="just"/>
            <a:r>
              <a:rPr lang="ru-RU" dirty="0"/>
              <a:t>7.10.2021 – кристалл вырос размером 2.3х2 см, на этом эксперимент по выращиванию кристалла </a:t>
            </a:r>
            <a:r>
              <a:rPr lang="ru-RU" dirty="0" smtClean="0"/>
              <a:t>был завершён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88" y="2183672"/>
            <a:ext cx="4417180" cy="40246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514" y="2183672"/>
            <a:ext cx="4538291" cy="398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11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2811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32411"/>
            <a:ext cx="8596668" cy="501613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	Таким образом, эксперимент длился 21 день. Выросший кристалл получил понятное название «Монокристалл медного купороса».</a:t>
            </a:r>
          </a:p>
          <a:p>
            <a:pPr marL="0" indent="0" algn="just">
              <a:buNone/>
            </a:pPr>
            <a:r>
              <a:rPr lang="ru-RU" dirty="0" smtClean="0"/>
              <a:t>	При проведении эксперимента мы узнали особенности производства кристаллов при помощи специального оборудования и «в домашних условиях», определили этапы и условия роста кристаллов, самостоятельно вырастили монокристалл медного купороса правильной формы и несколько кристаллов неправильной формы (специально изменив условия для роста) при помощи подручных материалов , подготовили материалы для участия во всероссийском конкурсе «Кристальное дерево знаний 2021».</a:t>
            </a:r>
          </a:p>
          <a:p>
            <a:pPr marL="0" indent="0" algn="just">
              <a:buNone/>
            </a:pPr>
            <a:r>
              <a:rPr lang="ru-RU" dirty="0"/>
              <a:t>	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Следовательно, цель эксперимента достигнута, задачи решены.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648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105</TotalTime>
  <Words>585</Words>
  <Application>Microsoft Office PowerPoint</Application>
  <PresentationFormat>Широкоэкранный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Аспект</vt:lpstr>
      <vt:lpstr>Эксперимент по выращиванию монокристалла из медного купороса</vt:lpstr>
      <vt:lpstr>Введение</vt:lpstr>
      <vt:lpstr>1 этап: поисково-подготовительный</vt:lpstr>
      <vt:lpstr>2 этап: основной</vt:lpstr>
      <vt:lpstr>2 этап: основной</vt:lpstr>
      <vt:lpstr>2 этап: основной</vt:lpstr>
      <vt:lpstr>2 этап: основной</vt:lpstr>
      <vt:lpstr>3 этап: заключительный</vt:lpstr>
      <vt:lpstr>Заключение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Эксперимент по выращиванию монокристалла из медного купороса</dc:title>
  <dc:creator>admin</dc:creator>
  <cp:lastModifiedBy>admin</cp:lastModifiedBy>
  <cp:revision>17</cp:revision>
  <dcterms:created xsi:type="dcterms:W3CDTF">2021-10-13T14:48:48Z</dcterms:created>
  <dcterms:modified xsi:type="dcterms:W3CDTF">2021-10-13T16:34:11Z</dcterms:modified>
</cp:coreProperties>
</file>