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A46988-5310-4FF5-A679-AC799C79F2A1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53BA0D-D700-4C63-9B67-62ED63FA1B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142984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 smtClean="0">
                <a:latin typeface="Arial" pitchFamily="34" charset="0"/>
                <a:cs typeface="Arial" pitchFamily="34" charset="0"/>
              </a:rPr>
              <a:t>Формы и уровни проявления инициативы у детей дошкольного возраста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564357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Составитель: воспитатель </a:t>
            </a:r>
          </a:p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МКДОУ «Д/С № 33»</a:t>
            </a:r>
          </a:p>
          <a:p>
            <a:pPr algn="r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Тарасова М. С.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071546"/>
            <a:ext cx="8215370" cy="2217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Инициативность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это внутреннее побуждение к чему - то новому, порыв к изменениям</a:t>
            </a:r>
            <a:r>
              <a:rPr lang="ru-RU" sz="3200" baseline="0" dirty="0"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32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движению.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074" name="Picture 2" descr="D:\разное раб.стол\картинки- витаминки\46189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256"/>
            <a:ext cx="2487595" cy="2353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357166"/>
            <a:ext cx="857256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феры проявления инициативы: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творческая инициатива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(проявляется в сюжетной игре);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инициатива как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целеполагание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волевое усилие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(проявляется в разных видах продуктивной деятельности);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коммуникативная инициатива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(проявляется при взаимодействии ребенка со сверстниками);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познавательная инициатива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– любознательность (проявляется в экспериментировании,  простой познавательно-исследовательской деятельности);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двигательная активность (инициатива)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это естественная потребность детей в движении.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Приоритетная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сфера проявления детской инициативы н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а каждой возрастной ступени развития 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14282" y="1225689"/>
            <a:ext cx="871543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ранний возраст 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это самостоятельное передвижение в пространстве, исследование предметов на основе манипулирования; 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2-3 года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активная самостоятельная исследовательская деятельность с предметами, обогащение собственного сенсорного опыта; 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3-4 года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продуктивная деятельность; </a:t>
            </a:r>
            <a:endParaRPr lang="ru-RU" sz="19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4-5 лет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познавательная деятельность, расширение информационного кругозора, игровая деятельность со сверстниками; 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5-6 лет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19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внеситуативно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- личностное общение со взрослым и сверстниками, а также информационная познавательная инициатива; 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6-7 лет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расширение сфер собственной компетентности в различных областях практической предметной, в том числе орудийной, деятельности, а также информационная познавательная деятельность. 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428604"/>
            <a:ext cx="757242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задачи  педагога:</a:t>
            </a:r>
          </a:p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создать необходимые условия в группе;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побуждать к действию и поддерживать проявление детской инициативы;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выявить области, в которых каждый конкретный ребенок наиболее успешен.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D:\разное раб.стол\картинки- витаминки\00016c42b36a0d701ab92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4607355"/>
            <a:ext cx="2988333" cy="208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428868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46</TotalTime>
  <Words>241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Формы и уровни проявления инициативы у детей дошкольного возраста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и уровни проявления инициативы у детей дошкольного возраста</dc:title>
  <dc:creator>Марина</dc:creator>
  <cp:lastModifiedBy>Марина</cp:lastModifiedBy>
  <cp:revision>7</cp:revision>
  <dcterms:created xsi:type="dcterms:W3CDTF">2021-12-06T12:22:32Z</dcterms:created>
  <dcterms:modified xsi:type="dcterms:W3CDTF">2022-12-13T13:47:45Z</dcterms:modified>
</cp:coreProperties>
</file>