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0" d="100"/>
          <a:sy n="90" d="100"/>
        </p:scale>
        <p:origin x="90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76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358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406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079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03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11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8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7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27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36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305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FDCB9-9220-4360-BC23-E0AEEE2F374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5CC47-7F3E-406D-B536-9B865D4480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16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Геометрические фигуры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Автор:</a:t>
            </a:r>
          </a:p>
          <a:p>
            <a:pPr algn="r"/>
            <a:r>
              <a:rPr lang="ru-RU" dirty="0" smtClean="0"/>
              <a:t>Петренко Ирина Александровна,</a:t>
            </a:r>
          </a:p>
          <a:p>
            <a:pPr algn="r"/>
            <a:r>
              <a:rPr lang="ru-RU" dirty="0" smtClean="0"/>
              <a:t>Педагог-психолог ГБДОУ ЦРР д/с № 45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546958" y="6496493"/>
            <a:ext cx="645042" cy="361507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901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11515060" y="6241312"/>
            <a:ext cx="676940" cy="61668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235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 flipV="1">
            <a:off x="11538857" y="6304015"/>
            <a:ext cx="653143" cy="553985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10580913" y="6304015"/>
            <a:ext cx="688769" cy="553985"/>
          </a:xfrm>
          <a:prstGeom prst="actionButtonBackPrevio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кру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142" y="402089"/>
            <a:ext cx="2339653" cy="1754740"/>
          </a:xfrm>
          <a:prstGeom prst="rect">
            <a:avLst/>
          </a:prstGeom>
        </p:spPr>
      </p:pic>
      <p:pic>
        <p:nvPicPr>
          <p:cNvPr id="9" name="треугольни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546" y="-194582"/>
            <a:ext cx="2066882" cy="2894614"/>
          </a:xfrm>
          <a:prstGeom prst="rect">
            <a:avLst/>
          </a:prstGeom>
        </p:spPr>
      </p:pic>
      <p:pic>
        <p:nvPicPr>
          <p:cNvPr id="11" name="прямоугольник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63"/>
          <a:stretch/>
        </p:blipFill>
        <p:spPr>
          <a:xfrm>
            <a:off x="3000168" y="29346"/>
            <a:ext cx="3134818" cy="1937754"/>
          </a:xfrm>
          <a:prstGeom prst="rect">
            <a:avLst/>
          </a:prstGeom>
        </p:spPr>
      </p:pic>
      <p:pic>
        <p:nvPicPr>
          <p:cNvPr id="12" name="Квадрат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19" y="538350"/>
            <a:ext cx="1905000" cy="1428750"/>
          </a:xfrm>
          <a:prstGeom prst="rect">
            <a:avLst/>
          </a:prstGeom>
        </p:spPr>
      </p:pic>
      <p:pic>
        <p:nvPicPr>
          <p:cNvPr id="14" name="трапеция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98"/>
          <a:stretch/>
        </p:blipFill>
        <p:spPr>
          <a:xfrm>
            <a:off x="4074892" y="4093534"/>
            <a:ext cx="4762500" cy="320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562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зна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51" y="376174"/>
            <a:ext cx="3546186" cy="2669908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1387470" y="6081822"/>
            <a:ext cx="804530" cy="776177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10419906" y="6081823"/>
            <a:ext cx="729677" cy="771545"/>
          </a:xfrm>
          <a:prstGeom prst="actionButtonBackPrevious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pic>
        <p:nvPicPr>
          <p:cNvPr id="3" name="Трапеция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32"/>
          <a:stretch/>
        </p:blipFill>
        <p:spPr>
          <a:xfrm>
            <a:off x="4868542" y="3933076"/>
            <a:ext cx="3621614" cy="3017989"/>
          </a:xfrm>
          <a:prstGeom prst="rect">
            <a:avLst/>
          </a:prstGeom>
        </p:spPr>
      </p:pic>
      <p:pic>
        <p:nvPicPr>
          <p:cNvPr id="6" name="Лампа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15" t="8277" b="35270"/>
          <a:stretch/>
        </p:blipFill>
        <p:spPr>
          <a:xfrm>
            <a:off x="5474593" y="492109"/>
            <a:ext cx="2732567" cy="2251092"/>
          </a:xfrm>
          <a:prstGeom prst="rect">
            <a:avLst/>
          </a:prstGeom>
        </p:spPr>
      </p:pic>
      <p:pic>
        <p:nvPicPr>
          <p:cNvPr id="13" name="треугольни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994" y="2657292"/>
            <a:ext cx="3065943" cy="4293773"/>
          </a:xfrm>
          <a:prstGeom prst="rect">
            <a:avLst/>
          </a:prstGeom>
        </p:spPr>
      </p:pic>
      <p:pic>
        <p:nvPicPr>
          <p:cNvPr id="14" name="Круг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770" y="3586750"/>
            <a:ext cx="3187058" cy="2434856"/>
          </a:xfrm>
          <a:prstGeom prst="rect">
            <a:avLst/>
          </a:prstGeom>
        </p:spPr>
      </p:pic>
      <p:pic>
        <p:nvPicPr>
          <p:cNvPr id="15" name="Попит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770" y="417680"/>
            <a:ext cx="2834650" cy="262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25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447"/>
            <a:ext cx="2604977" cy="2700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882" y="559007"/>
            <a:ext cx="2717966" cy="19761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07" y="0"/>
            <a:ext cx="2795633" cy="34662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0847" y="3662061"/>
            <a:ext cx="2942816" cy="2207112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11483163" y="6326372"/>
            <a:ext cx="708837" cy="531628"/>
          </a:xfrm>
          <a:prstGeom prst="actionButtonForwardNex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30" y="3024999"/>
            <a:ext cx="2629786" cy="24348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215" y="3466215"/>
            <a:ext cx="2620631" cy="1862590"/>
          </a:xfrm>
          <a:prstGeom prst="rect">
            <a:avLst/>
          </a:prstGeom>
        </p:spPr>
      </p:pic>
      <p:pic>
        <p:nvPicPr>
          <p:cNvPr id="14" name="зна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425" y="276447"/>
            <a:ext cx="3546186" cy="266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944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687" y="1614487"/>
            <a:ext cx="5000625" cy="3629025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557591" y="6305107"/>
            <a:ext cx="630864" cy="552892"/>
          </a:xfrm>
          <a:prstGeom prst="actionButtonHom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17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14</Words>
  <Application>Microsoft Office PowerPoint</Application>
  <PresentationFormat>Широкоэкранный</PresentationFormat>
  <Paragraphs>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Геометрические фигуры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22.42.11</dc:creator>
  <cp:lastModifiedBy>22.42.11</cp:lastModifiedBy>
  <cp:revision>37</cp:revision>
  <dcterms:created xsi:type="dcterms:W3CDTF">2022-03-01T15:22:46Z</dcterms:created>
  <dcterms:modified xsi:type="dcterms:W3CDTF">2022-03-03T10:10:20Z</dcterms:modified>
</cp:coreProperties>
</file>