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545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5C813C-D90F-D42A-F547-9410131F8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F3490E1-EBB5-F1B9-754C-AD03128259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01ABBF4-BE9B-E7D5-96B0-46ADDEFDB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C1EB-5FA3-4D4A-9879-F5152BE6B4C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B5E84DB-C391-8574-F728-40AF79AF3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AF116E-5904-F064-7AFB-504474ADF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B157-DCD3-4498-8787-8CD4CCEB3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361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CD7D2A-6F99-E0A3-F3FC-416B9FC69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4B39D4F-2CC0-3940-D6CF-82216FB63E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880CA37-0402-F0F2-5FF8-9ACC5D52D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C1EB-5FA3-4D4A-9879-F5152BE6B4C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0A186C-D8D6-F787-BB65-152308D4D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9F59017-14E2-4C82-BE09-BF78B4471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B157-DCD3-4498-8787-8CD4CCEB3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340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5ED74D2-374D-F19A-CA7C-C32D404666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99F8196-D49C-6044-0186-648BD551A5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51F89E-A9B3-9297-FADD-A17D5868D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C1EB-5FA3-4D4A-9879-F5152BE6B4C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A1335F-EF85-1AC6-9172-7ED50FAA9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860E92-E666-B558-D653-CCC81293E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B157-DCD3-4498-8787-8CD4CCEB3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61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AA691A-3A12-6213-731C-B7DD20D14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2BB8FE-4F8C-6E0C-33C8-9F7A9A5A0D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79E13F-343C-ABFA-5A5F-FAA273FBA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C1EB-5FA3-4D4A-9879-F5152BE6B4C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85E96A-75C2-DF2B-FAB2-87E07E26D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296EEC-E269-C691-5C41-75A61A6FB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B157-DCD3-4498-8787-8CD4CCEB3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850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7A9CD9-7E9D-8A0B-32AB-0AB9A7BB4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55A9A8-A70D-D516-C5FF-FCAD0DA0A0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0855A7-6D1B-9578-08A0-F4663A56B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C1EB-5FA3-4D4A-9879-F5152BE6B4C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E77C96-091B-2EAF-1D88-35BF8B9A1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35A568-6AE5-7EAE-9B50-A723BEB04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B157-DCD3-4498-8787-8CD4CCEB3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293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BE817C-B13C-5E88-0DB1-8BD13DF02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6A0FC1-A022-185E-723B-626C3997A6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A4BE3CC-376A-9316-2159-18388276D6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F1C03B0-AF1E-FF18-0EB2-AD62F8D7A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C1EB-5FA3-4D4A-9879-F5152BE6B4C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E17287-60BE-529E-8054-54898D422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76BA55F-CECA-C26F-9E62-6AA01E0BD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B157-DCD3-4498-8787-8CD4CCEB3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275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D87C15-CBAC-B258-1DDA-C8B4BDEC6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5156029-7047-AE85-EF09-693D73BC5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0659D6C-93EE-D208-FB8F-9547A8FD76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D0D6A71-1235-CBAE-5188-C5CE7E7CEE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E69CA57-117A-6DB6-DE33-D6A1915399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3F141FE-9586-190A-0F52-6E2E1FC8C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C1EB-5FA3-4D4A-9879-F5152BE6B4C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724D24C-0497-6D41-7800-1876139FD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7BDF3FA-05C7-A927-9A69-18CD5C0E2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B157-DCD3-4498-8787-8CD4CCEB3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69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6FC0D6-0250-9B29-620D-E5DC46D1D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D440FA4-45E7-2C26-E1E9-942B651D5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C1EB-5FA3-4D4A-9879-F5152BE6B4C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223271A-238B-CC7E-D823-7DD9BF0D6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0564151-D90E-AE30-34EE-842836573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B157-DCD3-4498-8787-8CD4CCEB3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519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C1D388E-917B-BEE3-9227-FCECBDF4E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C1EB-5FA3-4D4A-9879-F5152BE6B4C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2A680B0-E75D-EE1A-C47E-1D95A58C81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03B3015-F5AB-3A2B-15BF-3BB5CF1AF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B157-DCD3-4498-8787-8CD4CCEB3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38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300D80-2146-4967-0AED-E43719D22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F617AA-EDDE-279B-24BE-FD0CA4DC4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038F8B6-5267-FEBC-E75A-7570EB542B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B538105-B215-7F73-D90D-8B9B676F1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C1EB-5FA3-4D4A-9879-F5152BE6B4C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676243B-3DAD-8A49-1A20-60B6B2E8A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7E24A5-7F43-9072-AA55-2D3FC19CE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B157-DCD3-4498-8787-8CD4CCEB3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747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BE7A14-9184-648C-1C8C-81D12B7D4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35A7C1E-39BE-EAB8-C489-ADAACABA5A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7878BAD-3A68-50D8-C41C-C09991FC39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2A5FA47-2C11-F150-1807-8682CD545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FC1EB-5FA3-4D4A-9879-F5152BE6B4C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2577D03-0141-DA70-2C17-5EB7B5C5C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9EDA73C-CD25-8E50-4136-881581EFA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CB157-DCD3-4498-8787-8CD4CCEB3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777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9B9107-FF91-B543-A27C-BA4D8EB35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E0307FC-0A12-D359-CEA2-8DCC30672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816AEC-8962-8791-D3FF-38E73F26E8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FC1EB-5FA3-4D4A-9879-F5152BE6B4C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4C39F78-1D31-B117-7E35-3E0212560E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58CC36B-BD13-F451-3B4D-0516C41CC8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CB157-DCD3-4498-8787-8CD4CCEB37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10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203B99-71D0-BC45-C5BE-7E156F944A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16600" b="1" dirty="0">
                <a:solidFill>
                  <a:srgbClr val="FF0000"/>
                </a:solidFill>
                <a:latin typeface="+mn-lt"/>
              </a:rPr>
              <a:t>ИГРА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E983A31-5D8E-73E4-FC5C-54986579B5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995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F4FE89-1ECF-E679-504A-3D8A04340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AC8311ED-9CE0-DE97-0F86-F7CC0AB8699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365125"/>
            <a:ext cx="10221094" cy="6149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281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0DEF58-B691-6DEB-48E4-3EF71A4CC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056"/>
            <a:ext cx="10515600" cy="648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+mn-lt"/>
              </a:rPr>
              <a:t>МАТЕМАТИКА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FACF4DA-012D-48EC-2837-441A28465C8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3588" y="984465"/>
            <a:ext cx="8944823" cy="5873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679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7FCDC0-84B7-7AED-96B0-CD729DEA0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Математические головоломки и задача на внимательность от EG.RU - Экспресс  газета">
            <a:extLst>
              <a:ext uri="{FF2B5EF4-FFF2-40B4-BE49-F238E27FC236}">
                <a16:creationId xmlns:a16="http://schemas.microsoft.com/office/drawing/2014/main" id="{1673BAD7-897F-800B-D6D1-5B862CCEFCA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3822" y="0"/>
            <a:ext cx="9551406" cy="6822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528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CB402F-FCA1-1E55-0985-43EF3DE0B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Сможете ли вы решить детскую задачу с фруктами? :: Инфониак">
            <a:extLst>
              <a:ext uri="{FF2B5EF4-FFF2-40B4-BE49-F238E27FC236}">
                <a16:creationId xmlns:a16="http://schemas.microsoft.com/office/drawing/2014/main" id="{BBBD2DD3-CD5B-5BEF-2CA1-C4D533F9FDE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3945" y="75955"/>
            <a:ext cx="8365402" cy="6782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987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96BE7B-DBD3-70BD-44C1-C214468BB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5949"/>
            <a:ext cx="10515600" cy="7665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+mn-lt"/>
              </a:rPr>
              <a:t>РУССКИЙ</a:t>
            </a:r>
          </a:p>
        </p:txBody>
      </p:sp>
      <p:pic>
        <p:nvPicPr>
          <p:cNvPr id="4098" name="Picture 2" descr="Новая подборка ребусов">
            <a:extLst>
              <a:ext uri="{FF2B5EF4-FFF2-40B4-BE49-F238E27FC236}">
                <a16:creationId xmlns:a16="http://schemas.microsoft.com/office/drawing/2014/main" id="{0538242C-092D-4DD2-8A12-BBADA7E8659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5137" y="932508"/>
            <a:ext cx="8400025" cy="5508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076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8CEA60-D13E-548B-7FF3-3303AE801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29FD3D0-30A1-B4AA-DB55-88C42994D1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62543" y="130529"/>
            <a:ext cx="6536601" cy="6596942"/>
          </a:xfrm>
        </p:spPr>
      </p:pic>
    </p:spTree>
    <p:extLst>
      <p:ext uri="{BB962C8B-B14F-4D97-AF65-F5344CB8AC3E}">
        <p14:creationId xmlns:p14="http://schemas.microsoft.com/office/powerpoint/2010/main" val="4241901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68801D-AE4B-D4E8-5BDC-6E603FBE2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Сказочное слово…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E20028A-0899-9BB8-73AB-D8F14E3F9E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1454118"/>
            <a:ext cx="9473697" cy="5178175"/>
          </a:xfrm>
        </p:spPr>
      </p:pic>
    </p:spTree>
    <p:extLst>
      <p:ext uri="{BB962C8B-B14F-4D97-AF65-F5344CB8AC3E}">
        <p14:creationId xmlns:p14="http://schemas.microsoft.com/office/powerpoint/2010/main" val="1377602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A5E8392-B5EE-FA4D-2EA2-954B9ED7B8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175" y="199176"/>
            <a:ext cx="11570329" cy="59777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/>
              <a:t>Была гроза. Я целый час </a:t>
            </a:r>
          </a:p>
          <a:p>
            <a:pPr marL="0" indent="0" algn="ctr">
              <a:buNone/>
            </a:pPr>
            <a:r>
              <a:rPr lang="ru-RU" sz="6000" dirty="0"/>
              <a:t>Не открывал от страха глаз.</a:t>
            </a:r>
          </a:p>
          <a:p>
            <a:pPr marL="0" indent="0" algn="ctr">
              <a:buNone/>
            </a:pPr>
            <a:r>
              <a:rPr lang="ru-RU" sz="6000" dirty="0"/>
              <a:t>Туманы предрассветной ранью</a:t>
            </a:r>
          </a:p>
          <a:p>
            <a:pPr marL="0" indent="0" algn="ctr">
              <a:buNone/>
            </a:pPr>
            <a:r>
              <a:rPr lang="ru-RU" sz="6000" dirty="0"/>
              <a:t>Болото затянули тканью.</a:t>
            </a:r>
          </a:p>
          <a:p>
            <a:pPr marL="0" indent="0" algn="ctr">
              <a:buNone/>
            </a:pPr>
            <a:r>
              <a:rPr lang="ru-RU" sz="6000" dirty="0"/>
              <a:t>Гуляю в роще, но к пруду</a:t>
            </a:r>
          </a:p>
          <a:p>
            <a:pPr marL="0" indent="0" algn="ctr">
              <a:buNone/>
            </a:pPr>
            <a:r>
              <a:rPr lang="ru-RU" sz="6000" dirty="0"/>
              <a:t>Через болото не пойду</a:t>
            </a:r>
          </a:p>
          <a:p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84535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A5E8392-B5EE-FA4D-2EA2-954B9ED7B8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175" y="199176"/>
            <a:ext cx="12122591" cy="67991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/>
              <a:t>Была гро</a:t>
            </a:r>
            <a:r>
              <a:rPr lang="ru-RU" sz="6600" b="1" u="sng">
                <a:solidFill>
                  <a:srgbClr val="FF0000"/>
                </a:solidFill>
              </a:rPr>
              <a:t>за</a:t>
            </a:r>
            <a:r>
              <a:rPr lang="ru-RU" sz="6600" b="1" u="sng" dirty="0">
                <a:solidFill>
                  <a:srgbClr val="FF0000"/>
                </a:solidFill>
              </a:rPr>
              <a:t> </a:t>
            </a:r>
            <a:r>
              <a:rPr lang="ru-RU" sz="6600" u="sng">
                <a:solidFill>
                  <a:srgbClr val="FF0000"/>
                </a:solidFill>
              </a:rPr>
              <a:t> </a:t>
            </a:r>
            <a:r>
              <a:rPr lang="ru-RU" sz="6600" b="1" u="sng" dirty="0">
                <a:solidFill>
                  <a:srgbClr val="FF0000"/>
                </a:solidFill>
              </a:rPr>
              <a:t>Я</a:t>
            </a:r>
            <a:r>
              <a:rPr lang="ru-RU" sz="6600" u="sng" dirty="0">
                <a:solidFill>
                  <a:srgbClr val="FF0000"/>
                </a:solidFill>
              </a:rPr>
              <a:t> </a:t>
            </a:r>
            <a:r>
              <a:rPr lang="ru-RU" sz="6600" b="1" u="sng" dirty="0">
                <a:solidFill>
                  <a:srgbClr val="FF0000"/>
                </a:solidFill>
              </a:rPr>
              <a:t>ц</a:t>
            </a:r>
            <a:r>
              <a:rPr lang="ru-RU" sz="6600" dirty="0"/>
              <a:t>елый час </a:t>
            </a:r>
          </a:p>
          <a:p>
            <a:pPr marL="0" indent="0" algn="ctr">
              <a:buNone/>
            </a:pPr>
            <a:r>
              <a:rPr lang="ru-RU" sz="6600" dirty="0"/>
              <a:t>Не открывал от страха глаз.</a:t>
            </a:r>
          </a:p>
          <a:p>
            <a:pPr marL="0" indent="0" algn="ctr">
              <a:buNone/>
            </a:pPr>
            <a:r>
              <a:rPr lang="ru-RU" sz="6600" dirty="0"/>
              <a:t>Туманы предрассветной ранью</a:t>
            </a:r>
          </a:p>
          <a:p>
            <a:pPr marL="0" indent="0" algn="ctr">
              <a:buNone/>
            </a:pPr>
            <a:r>
              <a:rPr lang="ru-RU" sz="6600" dirty="0"/>
              <a:t>Болото затянули тканью.</a:t>
            </a:r>
          </a:p>
          <a:p>
            <a:pPr marL="0" indent="0" algn="ctr">
              <a:buNone/>
            </a:pPr>
            <a:r>
              <a:rPr lang="ru-RU" sz="6600" dirty="0"/>
              <a:t>Гуляю в роще, но к пруду</a:t>
            </a:r>
          </a:p>
          <a:p>
            <a:pPr marL="0" indent="0" algn="ctr">
              <a:buNone/>
            </a:pPr>
            <a:r>
              <a:rPr lang="ru-RU" sz="6600" dirty="0"/>
              <a:t>Через болото не пойду</a:t>
            </a:r>
          </a:p>
          <a:p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425390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65</Words>
  <Application>Microsoft Office PowerPoint</Application>
  <PresentationFormat>Широкоэкранный</PresentationFormat>
  <Paragraphs>16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ИГРА</vt:lpstr>
      <vt:lpstr>МАТЕМАТИКА</vt:lpstr>
      <vt:lpstr>Презентация PowerPoint</vt:lpstr>
      <vt:lpstr>Презентация PowerPoint</vt:lpstr>
      <vt:lpstr>РУССКИЙ</vt:lpstr>
      <vt:lpstr>Презентация PowerPoint</vt:lpstr>
      <vt:lpstr>Сказочное слово…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</dc:title>
  <dc:creator>Антоний Калачиков</dc:creator>
  <cp:lastModifiedBy>Антоний Калачиков</cp:lastModifiedBy>
  <cp:revision>2</cp:revision>
  <dcterms:created xsi:type="dcterms:W3CDTF">2022-11-17T20:04:23Z</dcterms:created>
  <dcterms:modified xsi:type="dcterms:W3CDTF">2022-12-13T14:36:25Z</dcterms:modified>
</cp:coreProperties>
</file>