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7" r:id="rId3"/>
    <p:sldId id="266" r:id="rId4"/>
    <p:sldId id="264" r:id="rId5"/>
    <p:sldId id="268" r:id="rId6"/>
  </p:sldIdLst>
  <p:sldSz cx="97917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0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CAD9E2"/>
    <a:srgbClr val="990099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14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-84" y="-282"/>
      </p:cViewPr>
      <p:guideLst>
        <p:guide orient="horz" pos="2160"/>
        <p:guide pos="30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4378" y="1122363"/>
            <a:ext cx="832294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3963" y="3602038"/>
            <a:ext cx="734377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DA6B-D8EA-4719-A7D3-18AECB858E25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43EB-4182-47F4-8C72-A6EF05BD1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5707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DA6B-D8EA-4719-A7D3-18AECB858E25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43EB-4182-47F4-8C72-A6EF05BD1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4172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7186" y="365125"/>
            <a:ext cx="211133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3180" y="365125"/>
            <a:ext cx="621161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DA6B-D8EA-4719-A7D3-18AECB858E25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43EB-4182-47F4-8C72-A6EF05BD1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80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DA6B-D8EA-4719-A7D3-18AECB858E25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43EB-4182-47F4-8C72-A6EF05BD1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4392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080" y="1709740"/>
            <a:ext cx="844534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8080" y="4589465"/>
            <a:ext cx="844534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DA6B-D8EA-4719-A7D3-18AECB858E25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43EB-4182-47F4-8C72-A6EF05BD1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9577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3179" y="1825625"/>
            <a:ext cx="416147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7048" y="1825625"/>
            <a:ext cx="416147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DA6B-D8EA-4719-A7D3-18AECB858E25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43EB-4182-47F4-8C72-A6EF05BD1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8070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455" y="365127"/>
            <a:ext cx="844534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4456" y="1681163"/>
            <a:ext cx="414234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4456" y="2505075"/>
            <a:ext cx="414234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57049" y="1681163"/>
            <a:ext cx="416274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049" y="2505075"/>
            <a:ext cx="416274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DA6B-D8EA-4719-A7D3-18AECB858E25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43EB-4182-47F4-8C72-A6EF05BD1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341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DA6B-D8EA-4719-A7D3-18AECB858E25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43EB-4182-47F4-8C72-A6EF05BD1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2907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DA6B-D8EA-4719-A7D3-18AECB858E25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43EB-4182-47F4-8C72-A6EF05BD1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2449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455" y="457200"/>
            <a:ext cx="31580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2748" y="987427"/>
            <a:ext cx="4957048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4455" y="2057400"/>
            <a:ext cx="31580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DA6B-D8EA-4719-A7D3-18AECB858E25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43EB-4182-47F4-8C72-A6EF05BD1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3466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455" y="457200"/>
            <a:ext cx="31580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62748" y="987427"/>
            <a:ext cx="4957048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4455" y="2057400"/>
            <a:ext cx="31580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1DA6B-D8EA-4719-A7D3-18AECB858E25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743EB-4182-47F4-8C72-A6EF05BD1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5913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3180" y="365127"/>
            <a:ext cx="844534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80" y="1825625"/>
            <a:ext cx="844534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179" y="6356352"/>
            <a:ext cx="2203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1DA6B-D8EA-4719-A7D3-18AECB858E25}" type="datetimeFigureOut">
              <a:rPr lang="ru-RU" smtClean="0"/>
              <a:pPr/>
              <a:t>05.02.2021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43501" y="6356352"/>
            <a:ext cx="33046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15388" y="6356352"/>
            <a:ext cx="2203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743EB-4182-47F4-8C72-A6EF05BD1E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4769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91700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04019" y="2222207"/>
            <a:ext cx="5614498" cy="1325563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accent2">
                    <a:lumMod val="75000"/>
                  </a:schemeClr>
                </a:solidFill>
              </a:rPr>
              <a:t>Лошади</a:t>
            </a:r>
            <a:endParaRPr lang="ru-RU" sz="9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80435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Ольга.PROGRESS-A1\Рабочий стол\ECM_Pegasus_Silv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0007" y="1069592"/>
            <a:ext cx="6746645" cy="5289588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12925" y="0"/>
            <a:ext cx="8329418" cy="1114881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ПЕГАС</a:t>
            </a:r>
            <a:endParaRPr lang="ru-RU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011" y="270860"/>
            <a:ext cx="7732780" cy="916918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СОЗВЕЗДИЕ «ПЕГАС»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2122" y="1265254"/>
            <a:ext cx="6658809" cy="5228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6" name="AutoShape 4" descr="https://slovnet.ru/wp-content/uploads/2018/09/2-1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7" name="Picture 5" descr="C:\Documents and Settings\Ольга.PROGRESS-A1\Рабочий стол\2-1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15578" y="208420"/>
            <a:ext cx="2735008" cy="2864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80" y="0"/>
            <a:ext cx="9793879" cy="6858000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 flipH="1">
            <a:off x="1192853" y="1381220"/>
            <a:ext cx="7582128" cy="472499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1192854" y="1439409"/>
            <a:ext cx="7696361" cy="4666804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172095" y="1371600"/>
            <a:ext cx="7641707" cy="962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8774981" y="1313411"/>
            <a:ext cx="114234" cy="479987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 flipV="1">
            <a:off x="1172095" y="6106213"/>
            <a:ext cx="7717120" cy="7069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151337" y="1371600"/>
            <a:ext cx="20758" cy="4734613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919891" y="201364"/>
            <a:ext cx="60796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ЗРИТЕЛЬНАЯ ГИМНАСТИКА</a:t>
            </a:r>
            <a:endParaRPr lang="ru-RU" sz="2000" b="1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sp>
        <p:nvSpPr>
          <p:cNvPr id="25" name="Блок-схема: узел 24"/>
          <p:cNvSpPr/>
          <p:nvPr/>
        </p:nvSpPr>
        <p:spPr>
          <a:xfrm>
            <a:off x="8633109" y="1267039"/>
            <a:ext cx="237810" cy="2493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узел 35"/>
          <p:cNvSpPr/>
          <p:nvPr/>
        </p:nvSpPr>
        <p:spPr>
          <a:xfrm>
            <a:off x="1032432" y="1271552"/>
            <a:ext cx="237810" cy="2493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Блок-схема: узел 36"/>
          <p:cNvSpPr/>
          <p:nvPr/>
        </p:nvSpPr>
        <p:spPr>
          <a:xfrm>
            <a:off x="1092181" y="5949578"/>
            <a:ext cx="237810" cy="2493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Блок-схема: узел 37"/>
          <p:cNvSpPr/>
          <p:nvPr/>
        </p:nvSpPr>
        <p:spPr>
          <a:xfrm>
            <a:off x="4865012" y="3588655"/>
            <a:ext cx="237810" cy="2493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Рисунок 32" descr="E:\NurmiQ\117д.сад\Лошади\масти2 copy0.jpg"/>
          <p:cNvPicPr/>
          <p:nvPr/>
        </p:nvPicPr>
        <p:blipFill rotWithShape="1">
          <a:blip r:embed="rId3" cstate="print">
            <a:clrChange>
              <a:clrFrom>
                <a:srgbClr val="DACFB9"/>
              </a:clrFrom>
              <a:clrTo>
                <a:srgbClr val="DACFB9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0774" t="36708" r="17864" b="16909"/>
          <a:stretch/>
        </p:blipFill>
        <p:spPr bwMode="auto">
          <a:xfrm flipH="1">
            <a:off x="4324423" y="2939686"/>
            <a:ext cx="1495592" cy="15984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39" name="Блок-схема: узел 38"/>
          <p:cNvSpPr/>
          <p:nvPr/>
        </p:nvSpPr>
        <p:spPr>
          <a:xfrm>
            <a:off x="8780723" y="5967529"/>
            <a:ext cx="237810" cy="24938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" name="Рисунок 33" descr="E:\NurmiQ\117д.сад\Лошади\масти2 copy0.jpg"/>
          <p:cNvPicPr/>
          <p:nvPr/>
        </p:nvPicPr>
        <p:blipFill rotWithShape="1">
          <a:blip r:embed="rId3" cstate="print">
            <a:clrChange>
              <a:clrFrom>
                <a:srgbClr val="DACFB9"/>
              </a:clrFrom>
              <a:clrTo>
                <a:srgbClr val="DACFB9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0774" t="36708" r="17864" b="16909"/>
          <a:stretch/>
        </p:blipFill>
        <p:spPr bwMode="auto">
          <a:xfrm flipH="1">
            <a:off x="8027185" y="5119880"/>
            <a:ext cx="1495592" cy="15984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32" name="Рисунок 31" descr="E:\NurmiQ\117д.сад\Лошади\масти2 copy0.jpg"/>
          <p:cNvPicPr/>
          <p:nvPr/>
        </p:nvPicPr>
        <p:blipFill rotWithShape="1">
          <a:blip r:embed="rId3" cstate="print">
            <a:clrChange>
              <a:clrFrom>
                <a:srgbClr val="DACFB9"/>
              </a:clrFrom>
              <a:clrTo>
                <a:srgbClr val="DACFB9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0774" t="36708" r="17864" b="16909"/>
          <a:stretch/>
        </p:blipFill>
        <p:spPr bwMode="auto">
          <a:xfrm flipH="1">
            <a:off x="7992656" y="640189"/>
            <a:ext cx="1495592" cy="15984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3" name="Рисунок 2" descr="E:\NurmiQ\117д.сад\Лошади\масти2 copy0.jpg"/>
          <p:cNvPicPr/>
          <p:nvPr/>
        </p:nvPicPr>
        <p:blipFill rotWithShape="1">
          <a:blip r:embed="rId3" cstate="print">
            <a:clrChange>
              <a:clrFrom>
                <a:srgbClr val="DACFB9"/>
              </a:clrFrom>
              <a:clrTo>
                <a:srgbClr val="DACFB9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0774" t="36708" r="17864" b="16909"/>
          <a:stretch/>
        </p:blipFill>
        <p:spPr bwMode="auto">
          <a:xfrm>
            <a:off x="403541" y="607711"/>
            <a:ext cx="1495592" cy="15984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35" name="Рисунок 34" descr="E:\NurmiQ\117д.сад\Лошади\масти2 copy0.jpg"/>
          <p:cNvPicPr/>
          <p:nvPr/>
        </p:nvPicPr>
        <p:blipFill rotWithShape="1">
          <a:blip r:embed="rId3" cstate="print">
            <a:clrChange>
              <a:clrFrom>
                <a:srgbClr val="DACFB9"/>
              </a:clrFrom>
              <a:clrTo>
                <a:srgbClr val="DACFB9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0774" t="36708" r="17864" b="16909"/>
          <a:stretch/>
        </p:blipFill>
        <p:spPr bwMode="auto">
          <a:xfrm>
            <a:off x="413920" y="5168309"/>
            <a:ext cx="1495592" cy="15984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33870698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53" presetClass="exit" presetSubtype="3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250"/>
                            </p:stCondLst>
                            <p:childTnLst>
                              <p:par>
                                <p:cTn id="27" presetID="53" presetClass="exit" presetSubtype="3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750"/>
                            </p:stCondLst>
                            <p:childTnLst>
                              <p:par>
                                <p:cTn id="37" presetID="53" presetClass="exit" presetSubtype="3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250"/>
                            </p:stCondLst>
                            <p:childTnLst>
                              <p:par>
                                <p:cTn id="47" presetID="53" presetClass="exit" presetSubtype="3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750"/>
                            </p:stCondLst>
                            <p:childTnLst>
                              <p:par>
                                <p:cTn id="57" presetID="53" presetClass="exit" presetSubtype="3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6250"/>
                            </p:stCondLst>
                            <p:childTnLst>
                              <p:par>
                                <p:cTn id="67" presetID="53" presetClass="exit" presetSubtype="3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8750"/>
                            </p:stCondLst>
                            <p:childTnLst>
                              <p:par>
                                <p:cTn id="77" presetID="53" presetClass="exit" presetSubtype="3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1250"/>
                            </p:stCondLst>
                            <p:childTnLst>
                              <p:par>
                                <p:cTn id="87" presetID="53" presetClass="exit" presetSubtype="3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25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3750"/>
                            </p:stCondLst>
                            <p:childTnLst>
                              <p:par>
                                <p:cTn id="97" presetID="53" presetClass="exit" presetSubtype="3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000"/>
                            </p:stCondLst>
                            <p:childTnLst>
                              <p:par>
                                <p:cTn id="103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6250"/>
                            </p:stCondLst>
                            <p:childTnLst>
                              <p:par>
                                <p:cTn id="107" presetID="53" presetClass="exit" presetSubtype="3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7500"/>
                            </p:stCondLst>
                            <p:childTnLst>
                              <p:par>
                                <p:cTn id="113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8750"/>
                            </p:stCondLst>
                            <p:childTnLst>
                              <p:par>
                                <p:cTn id="117" presetID="53" presetClass="exit" presetSubtype="3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0000"/>
                            </p:stCondLst>
                            <p:childTnLst>
                              <p:par>
                                <p:cTn id="123" presetID="22" presetClass="entr" presetSubtype="4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1250"/>
                            </p:stCondLst>
                            <p:childTnLst>
                              <p:par>
                                <p:cTn id="127" presetID="53" presetClass="exit" presetSubtype="3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2500"/>
                            </p:stCondLst>
                            <p:childTnLst>
                              <p:par>
                                <p:cTn id="133" presetID="5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AD9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9239" y="1138125"/>
            <a:ext cx="6010424" cy="1325563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accent6">
                    <a:lumMod val="75000"/>
                  </a:schemeClr>
                </a:solidFill>
              </a:rPr>
              <a:t>Молодцы!</a:t>
            </a:r>
            <a:endParaRPr lang="ru-RU" sz="9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C:\Documents and Settings\Ольга.PROGRESS-A1\Рабочий стол\2-1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82565" y="2623292"/>
            <a:ext cx="3338954" cy="3497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1352</TotalTime>
  <Words>10</Words>
  <Application>Microsoft Office PowerPoint</Application>
  <PresentationFormat>Произвольный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Лошади</vt:lpstr>
      <vt:lpstr>ПЕГАС</vt:lpstr>
      <vt:lpstr>СОЗВЕЗДИЕ «ПЕГАС»</vt:lpstr>
      <vt:lpstr>Слайд 4</vt:lpstr>
      <vt:lpstr>Молодцы!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VadiQ</dc:creator>
  <cp:lastModifiedBy>Ольга</cp:lastModifiedBy>
  <cp:revision>52</cp:revision>
  <dcterms:created xsi:type="dcterms:W3CDTF">2020-04-21T17:52:31Z</dcterms:created>
  <dcterms:modified xsi:type="dcterms:W3CDTF">2021-02-04T21:24:21Z</dcterms:modified>
</cp:coreProperties>
</file>