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78" r:id="rId3"/>
    <p:sldId id="280" r:id="rId4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491AFEB-6D08-4111-9420-6DE9A77FC000}">
          <p14:sldIdLst>
            <p14:sldId id="257"/>
            <p14:sldId id="278"/>
            <p14:sldId id="28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4757"/>
    <a:srgbClr val="076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7" autoAdjust="0"/>
    <p:restoredTop sz="94655" autoAdjust="0"/>
  </p:normalViewPr>
  <p:slideViewPr>
    <p:cSldViewPr>
      <p:cViewPr varScale="1">
        <p:scale>
          <a:sx n="71" d="100"/>
          <a:sy n="71" d="100"/>
        </p:scale>
        <p:origin x="-13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092273622047246"/>
          <c:y val="0.38978125000000002"/>
          <c:w val="0.37482135826771651"/>
          <c:h val="0.5622320374015747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54757"/>
            </a:solidFill>
          </c:spPr>
          <c:dPt>
            <c:idx val="0"/>
            <c:bubble3D val="0"/>
            <c:spPr>
              <a:solidFill>
                <a:srgbClr val="054757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92F-4A72-9EE0-4EC0FBC4EB89}"/>
              </c:ext>
            </c:extLst>
          </c:dPt>
          <c:dPt>
            <c:idx val="1"/>
            <c:bubble3D val="0"/>
            <c:spPr>
              <a:solidFill>
                <a:srgbClr val="054757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92F-4A72-9EE0-4EC0FBC4EB89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92F-4A72-9EE0-4EC0FBC4EB89}"/>
              </c:ext>
            </c:extLst>
          </c:dPt>
          <c:dPt>
            <c:idx val="3"/>
            <c:bubble3D val="0"/>
            <c:spPr>
              <a:solidFill>
                <a:srgbClr val="054757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92F-4A72-9EE0-4EC0FBC4EB89}"/>
              </c:ext>
            </c:extLst>
          </c:dPt>
          <c:dLbls>
            <c:dLbl>
              <c:idx val="0"/>
              <c:layout>
                <c:manualLayout>
                  <c:x val="-0.13152817249696269"/>
                  <c:y val="-0.1089509359562832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92F-4A72-9EE0-4EC0FBC4EB89}"/>
                </c:ext>
              </c:extLst>
            </c:dLbl>
            <c:dLbl>
              <c:idx val="2"/>
              <c:layout>
                <c:manualLayout>
                  <c:x val="5.3755899882091951E-2"/>
                  <c:y val="0.1617630447737265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92F-4A72-9EE0-4EC0FBC4EB89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Знают, чем раньше украшали новогоднию елку</c:v>
                </c:pt>
                <c:pt idx="2">
                  <c:v>Не знают, чем раньше украшали новогоднию елку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</c:v>
                </c:pt>
                <c:pt idx="2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92F-4A72-9EE0-4EC0FBC4EB8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EE5CE-2F96-4F9E-A6D0-551BC8588B22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A86E5F-F335-4DC2-9765-352E814280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8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B4650-0842-4CC8-8B8D-2CFF8DB8C1D6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28895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05695-08E7-4D09-B85A-5E32A1C7FF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15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75000"/>
                <a:alpha val="77000"/>
              </a:schemeClr>
            </a:gs>
            <a:gs pos="10000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683E9-C300-45FF-8FFF-72FD6CE58535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3D6BE-4193-4DB6-A5B1-1A17ACD772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slide" Target="slide3.xml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slide" Target="slide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microsoft.com/office/2007/relationships/hdphoto" Target="../media/hdphoto2.wdp"/><Relationship Id="rId12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4.png"/><Relationship Id="rId5" Type="http://schemas.microsoft.com/office/2007/relationships/hdphoto" Target="../media/hdphoto1.wdp"/><Relationship Id="rId10" Type="http://schemas.openxmlformats.org/officeDocument/2006/relationships/slide" Target="slide2.xml"/><Relationship Id="rId4" Type="http://schemas.openxmlformats.org/officeDocument/2006/relationships/image" Target="../media/image8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право 8">
            <a:hlinkClick r:id="rId2" action="ppaction://hlinksldjump"/>
          </p:cNvPr>
          <p:cNvSpPr/>
          <p:nvPr/>
        </p:nvSpPr>
        <p:spPr>
          <a:xfrm>
            <a:off x="7524328" y="5949280"/>
            <a:ext cx="1405390" cy="694406"/>
          </a:xfrm>
          <a:prstGeom prst="right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977534"/>
            <a:ext cx="65527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Тема проекта:  «История новогодней игрушки»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03183" y="6296483"/>
            <a:ext cx="29289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г. Волгодонск</a:t>
            </a:r>
            <a:endParaRPr lang="ru-RU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3779749"/>
            <a:ext cx="396044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Участники: 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старшей группы «Ягодка»                             Родители детей старшей группы.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Воспитатель: Смирнова А.А.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89525876504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59832" y="457557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Муниципальное бюджетное дошкольное образовательное учреждение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ДЕТСКИЙ САД </a:t>
            </a:r>
            <a:r>
              <a:rPr lang="ru-RU" sz="2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«Колосок»</a:t>
            </a:r>
            <a:endParaRPr lang="ru-RU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65896" t="2389" r="3352" b="52221"/>
          <a:stretch/>
        </p:blipFill>
        <p:spPr>
          <a:xfrm>
            <a:off x="596485" y="-136743"/>
            <a:ext cx="2448272" cy="2658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0065" y="496899"/>
            <a:ext cx="72008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этап проекта                 «История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новогодней игрушки»</a:t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77" y="1845695"/>
            <a:ext cx="2069976" cy="265215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8102" y="4565279"/>
            <a:ext cx="88060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Цель проекта: обогащение знаний детей 5-6 лет, о 3-х признаков новогодней игрушки, посредством создания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лэпбука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процессе взаимодействия детей, родителей, педагогов в рамках реализации проекта «История новогодней игрушки» и его презентации на родительском собрании.</a:t>
            </a:r>
          </a:p>
        </p:txBody>
      </p:sp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2804" y="6049761"/>
            <a:ext cx="1505843" cy="810838"/>
          </a:xfrm>
          <a:prstGeom prst="rect">
            <a:avLst/>
          </a:prstGeom>
        </p:spPr>
      </p:pic>
      <p:pic>
        <p:nvPicPr>
          <p:cNvPr id="12" name="Рисунок 11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0152" y="6119871"/>
            <a:ext cx="1463167" cy="6706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374389" y="1881529"/>
            <a:ext cx="2079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Результаты детей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764" y="-60754"/>
            <a:ext cx="1771247" cy="192092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053834" y="1411924"/>
            <a:ext cx="40384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«Чем раньше украшали ёлку</a:t>
            </a:r>
            <a:r>
              <a:rPr lang="ru-RU" sz="20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1801637611"/>
              </p:ext>
            </p:extLst>
          </p:nvPr>
        </p:nvGraphicFramePr>
        <p:xfrm>
          <a:off x="3694848" y="2216514"/>
          <a:ext cx="3847956" cy="2281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83383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794" y="137010"/>
            <a:ext cx="8208912" cy="1498779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 проекта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История новогодней игрушки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42507" y="1320037"/>
            <a:ext cx="7556592" cy="122984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578" y="1320426"/>
            <a:ext cx="1306488" cy="143804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" y="2852506"/>
            <a:ext cx="1329043" cy="146316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715" y="4766001"/>
            <a:ext cx="1329043" cy="146316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182" y="2763893"/>
            <a:ext cx="7597941" cy="135045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057" y="4202960"/>
            <a:ext cx="7616121" cy="253397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088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602431" y="1277008"/>
            <a:ext cx="2539317" cy="146716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39222" y1="80222" x2="39222" y2="80222"/>
                        <a14:foregroundMark x1="28000" y1="75556" x2="26333" y2="76333"/>
                        <a14:foregroundMark x1="32667" y1="66889" x2="32667" y2="66889"/>
                        <a14:foregroundMark x1="61333" y1="85111" x2="61333" y2="85111"/>
                        <a14:foregroundMark x1="61222" y1="86444" x2="62333" y2="89556"/>
                        <a14:foregroundMark x1="88444" y1="82556" x2="88444" y2="82556"/>
                        <a14:foregroundMark x1="96556" y1="79444" x2="96556" y2="79444"/>
                        <a14:foregroundMark x1="35778" y1="67889" x2="35778" y2="67889"/>
                        <a14:foregroundMark x1="13444" y1="66778" x2="13444" y2="66778"/>
                        <a14:foregroundMark x1="9444" y1="66778" x2="9444" y2="66778"/>
                        <a14:foregroundMark x1="14000" y1="64111" x2="14000" y2="64111"/>
                        <a14:foregroundMark x1="14556" y1="58222" x2="556" y2="79444"/>
                        <a14:foregroundMark x1="58778" y1="72111" x2="47222" y2="99889"/>
                        <a14:foregroundMark x1="86444" y1="69444" x2="99667" y2="87222"/>
                        <a14:foregroundMark x1="73000" y1="52556" x2="57556" y2="58111"/>
                        <a14:foregroundMark x1="27222" y1="45111" x2="28556" y2="91111"/>
                        <a14:foregroundMark x1="25667" y1="43333" x2="33889" y2="43000"/>
                        <a14:foregroundMark x1="59333" y1="78111" x2="63000" y2="99778"/>
                        <a14:foregroundMark x1="96000" y1="88111" x2="76889" y2="97889"/>
                        <a14:backgroundMark x1="12000" y1="53444" x2="12000" y2="53444"/>
                        <a14:backgroundMark x1="64333" y1="16778" x2="64333" y2="16778"/>
                        <a14:backgroundMark x1="61556" y1="80333" x2="61556" y2="803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023" y="2900870"/>
            <a:ext cx="1066410" cy="106641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500" b="93167" l="3500" r="865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14169" y="4740499"/>
            <a:ext cx="1562794" cy="1562794"/>
          </a:xfrm>
          <a:prstGeom prst="rect">
            <a:avLst/>
          </a:prstGeom>
        </p:spPr>
      </p:pic>
      <p:pic>
        <p:nvPicPr>
          <p:cNvPr id="6" name="Рисунок 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85312" y="104979"/>
            <a:ext cx="1463167" cy="670618"/>
          </a:xfrm>
          <a:prstGeom prst="rect">
            <a:avLst/>
          </a:prstGeom>
        </p:spPr>
      </p:pic>
      <p:pic>
        <p:nvPicPr>
          <p:cNvPr id="7" name="Рисунок 6">
            <a:hlinkClick r:id="" action="ppaction://noaction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71830" y="581635"/>
            <a:ext cx="1505843" cy="81083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2470" y="-35980"/>
            <a:ext cx="1234480" cy="133629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374557" y="1323115"/>
            <a:ext cx="76054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Спросить у родителей какие новогодние игрушки были раньше;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Рассказать о 3-х признаков новогодней игрушки используя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мнемо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-таблицу;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- Выбрать способ изготовления новогодней игрушки.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309066" y="2724670"/>
            <a:ext cx="7670972" cy="1478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7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</a:t>
            </a:r>
            <a:r>
              <a:rPr lang="ru-RU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Познакомиться с проектом «История новогодней игрушки» и его мероприятиями</a:t>
            </a:r>
            <a:r>
              <a:rPr lang="ru-RU" sz="17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                                                                                                                                  - </a:t>
            </a:r>
            <a:r>
              <a:rPr lang="ru-RU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Спросить какие мультфильмы можно посмотреть дома  для раскрытия темы в рамках реализации проекта</a:t>
            </a:r>
            <a:r>
              <a:rPr lang="ru-RU" sz="17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                                                                                                                 -</a:t>
            </a:r>
            <a:r>
              <a:rPr lang="ru-RU" sz="17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Рассказать ребенку какие раньше были новогодние игрушки.</a:t>
            </a:r>
            <a:endParaRPr lang="ru-RU" sz="17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09066" y="4291573"/>
            <a:ext cx="7587426" cy="2180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Подобрать вопросы для опроса детей и анкетирования родителей в рамках реализации проекта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                                                                                                            -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Дополнить информацию на персональном сайте и разместить материалы проекта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                                                                                                                                                    -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Определить и прочитать произведение детям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                                                                                                                                    -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Объяснить способы изготовления новогодней игрушки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                                                                                                                  -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Организовать выставку </a:t>
            </a:r>
            <a:r>
              <a:rPr lang="ru-RU" sz="16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лэпбуков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на тему: «История новогодней игрушки</a:t>
            </a:r>
            <a:r>
              <a:rPr lang="ru-RU" sz="16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»;                                                                  -</a:t>
            </a:r>
            <a:r>
              <a:rPr lang="ru-RU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Создать презентацию о проекте и представить на родительском собрании.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0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1770</TotalTime>
  <Words>232</Words>
  <Application>Microsoft Office PowerPoint</Application>
  <PresentationFormat>Экран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Подготовительный этап проекта                 «История новогодней игрушки» </vt:lpstr>
      <vt:lpstr>Задачи проекта  «История новогодней игрушки»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143</cp:revision>
  <cp:lastPrinted>2021-02-10T16:41:04Z</cp:lastPrinted>
  <dcterms:created xsi:type="dcterms:W3CDTF">2021-01-28T14:50:40Z</dcterms:created>
  <dcterms:modified xsi:type="dcterms:W3CDTF">2022-12-13T14:23:06Z</dcterms:modified>
</cp:coreProperties>
</file>