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0505"/>
    <a:srgbClr val="CBD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75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02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476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132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3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690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574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968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604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289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588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04D8B-9793-401D-8CAF-440DF5F949E1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D5DF1-4D76-4F5D-ADA7-0648092418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27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507" y="554180"/>
            <a:ext cx="79802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Che" panose="02030609000101010101" pitchFamily="49" charset="-127"/>
                <a:ea typeface="BatangChe" panose="02030609000101010101" pitchFamily="49" charset="-127"/>
                <a:cs typeface="Times New Roman" panose="02020603050405020304" pitchFamily="18" charset="0"/>
              </a:rPr>
              <a:t>ИЗУЧАЕМ</a:t>
            </a:r>
            <a:endParaRPr lang="ru-RU" sz="48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Che" panose="02030609000101010101" pitchFamily="49" charset="-127"/>
              <a:ea typeface="BatangChe" panose="0203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8328" y="3338945"/>
            <a:ext cx="81672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Che" panose="02030609000101010101" pitchFamily="49" charset="-127"/>
                <a:ea typeface="BatangChe" panose="02030609000101010101" pitchFamily="49" charset="-127"/>
                <a:cs typeface="Times New Roman" panose="02020603050405020304" pitchFamily="18" charset="0"/>
              </a:rPr>
              <a:t>ПРЕДЛОГИ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36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26746" y="3917516"/>
            <a:ext cx="3512456" cy="14400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2974" y="1485560"/>
            <a:ext cx="3867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Ха-ха-ха! Я </a:t>
            </a:r>
            <a:r>
              <a:rPr lang="ru-RU" sz="4800" b="1" dirty="0" smtClean="0">
                <a:solidFill>
                  <a:srgbClr val="FF0000"/>
                </a:solidFill>
              </a:rPr>
              <a:t>НАД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сыром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5459116" y="474689"/>
            <a:ext cx="5065490" cy="6601304"/>
            <a:chOff x="5459116" y="474689"/>
            <a:chExt cx="5065490" cy="6601304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4" t="1195" r="34147" b="34281"/>
            <a:stretch/>
          </p:blipFill>
          <p:spPr>
            <a:xfrm>
              <a:off x="7300686" y="474689"/>
              <a:ext cx="2728687" cy="2689426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83389">
              <a:off x="5459116" y="2910294"/>
              <a:ext cx="5065490" cy="41656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6457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88" y="1229879"/>
            <a:ext cx="5163280" cy="57369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9671" y="319314"/>
            <a:ext cx="65477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я познакомил вас с понятием </a:t>
            </a:r>
            <a:r>
              <a:rPr lang="ru-RU" sz="2400" b="1" dirty="0" smtClean="0">
                <a:solidFill>
                  <a:srgbClr val="FF0000"/>
                </a:solidFill>
              </a:rPr>
              <a:t>ПРЕДЛОГИ. </a:t>
            </a:r>
            <a:r>
              <a:rPr lang="ru-RU" sz="2400" dirty="0" smtClean="0">
                <a:solidFill>
                  <a:srgbClr val="0505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 был вам помочь. До новых встреч! 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23407" y="4249671"/>
            <a:ext cx="1984226" cy="76742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847896" y="1229879"/>
            <a:ext cx="1995718" cy="7440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0633" y="1380669"/>
            <a:ext cx="2013253" cy="59327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129486" y="2662232"/>
            <a:ext cx="2002970" cy="71399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960214" y="5671915"/>
            <a:ext cx="1870860" cy="62728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129486" y="5963786"/>
            <a:ext cx="1915885" cy="6708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624902" y="2627341"/>
            <a:ext cx="2206172" cy="7837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847896" y="4249671"/>
            <a:ext cx="2115456" cy="7462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944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3086" y="275772"/>
            <a:ext cx="10557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 ребята! Я мышонок – Сырок. Прозвали меня так, потому что обожаю кушать сыр.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предлагаю вам выучить со мной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я грызу сыр, то нахожусь с разных сторон от кусочка, где именно я вам расскажу, а вы запоминайте.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88" y="1229879"/>
            <a:ext cx="5163280" cy="573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67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10000">
        <p:randomBar dir="vert"/>
      </p:transition>
    </mc:Choice>
    <mc:Fallback>
      <p:transition spd="slow" advClick="0" advTm="10000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2" r="38905" b="53753"/>
          <a:stretch/>
        </p:blipFill>
        <p:spPr>
          <a:xfrm>
            <a:off x="2953657" y="1022131"/>
            <a:ext cx="6328228" cy="42320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84797" y="128729"/>
            <a:ext cx="38863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забрался  </a:t>
            </a:r>
            <a:r>
              <a:rPr lang="ru-RU" sz="4800" b="1" dirty="0" smtClean="0">
                <a:solidFill>
                  <a:srgbClr val="FF0000"/>
                </a:solidFill>
              </a:rPr>
              <a:t>В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кусочек сыра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862286" y="5439687"/>
            <a:ext cx="2931886" cy="11974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58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187" b="27698"/>
          <a:stretch/>
        </p:blipFill>
        <p:spPr>
          <a:xfrm>
            <a:off x="6480811" y="346778"/>
            <a:ext cx="4100105" cy="62789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4057" y="1146628"/>
            <a:ext cx="35705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стою </a:t>
            </a:r>
            <a:r>
              <a:rPr lang="ru-RU" sz="4000" b="1" dirty="0" smtClean="0">
                <a:solidFill>
                  <a:srgbClr val="FF0000"/>
                </a:solidFill>
              </a:rPr>
              <a:t>ПЕРЕД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сыром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74057" y="4093028"/>
            <a:ext cx="3367314" cy="145551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62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84" t="3387" r="11388" b="43279"/>
          <a:stretch/>
        </p:blipFill>
        <p:spPr>
          <a:xfrm>
            <a:off x="537028" y="290286"/>
            <a:ext cx="5762172" cy="62901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77451" y="1204687"/>
            <a:ext cx="6314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Мышонок Сырок забрался </a:t>
            </a:r>
            <a:r>
              <a:rPr lang="ru-RU" sz="48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кусочек сыра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213601" y="4931687"/>
            <a:ext cx="2931886" cy="11974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03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172" b="48783"/>
          <a:stretch/>
        </p:blipFill>
        <p:spPr>
          <a:xfrm>
            <a:off x="4905828" y="362857"/>
            <a:ext cx="5292825" cy="63717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3026" y="1130215"/>
            <a:ext cx="21261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 </a:t>
            </a:r>
            <a:r>
              <a:rPr lang="ru-RU" sz="4800" b="1" dirty="0" smtClean="0">
                <a:solidFill>
                  <a:srgbClr val="FF0000"/>
                </a:solidFill>
              </a:rPr>
              <a:t>ЗА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сыром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3026" y="3799572"/>
            <a:ext cx="2931886" cy="11974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61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4625" y="825415"/>
            <a:ext cx="58237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Сырок решил поспать  </a:t>
            </a:r>
            <a:r>
              <a:rPr lang="ru-RU" sz="4800" b="1" dirty="0" smtClean="0">
                <a:solidFill>
                  <a:srgbClr val="FF0000"/>
                </a:solidFill>
              </a:rPr>
              <a:t>ВОЗЛЕ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сыра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503887" y="2928716"/>
            <a:ext cx="4383313" cy="13693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620" b="58942"/>
          <a:stretch/>
        </p:blipFill>
        <p:spPr>
          <a:xfrm>
            <a:off x="208035" y="1656412"/>
            <a:ext cx="6671735" cy="464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2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3612" y="5861871"/>
            <a:ext cx="61732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спрятался  </a:t>
            </a:r>
            <a:r>
              <a:rPr lang="ru-RU" sz="4800" b="1" dirty="0" smtClean="0">
                <a:solidFill>
                  <a:srgbClr val="FF0000"/>
                </a:solidFill>
              </a:rPr>
              <a:t>МЕЖДУ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кусочками сыра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181596" y="101600"/>
            <a:ext cx="4717143" cy="135708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6" b="50062"/>
          <a:stretch/>
        </p:blipFill>
        <p:spPr>
          <a:xfrm>
            <a:off x="2141358" y="1148899"/>
            <a:ext cx="8417803" cy="455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40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9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96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7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79" tmFilter="0, 0; 0.125,0.2665; 0.25,0.4; 0.375,0.465; 0.5,0.5;  0.625,0.535; 0.75,0.6; 0.875,0.7335; 1,1">
                                          <p:stCondLst>
                                            <p:cond delay="10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39" tmFilter="0, 0; 0.125,0.2665; 0.25,0.4; 0.375,0.465; 0.5,0.5;  0.625,0.535; 0.75,0.6; 0.875,0.7335; 1,1">
                                          <p:stCondLst>
                                            <p:cond delay="215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67" tmFilter="0, 0; 0.125,0.2665; 0.25,0.4; 0.375,0.465; 0.5,0.5;  0.625,0.535; 0.75,0.6; 0.875,0.7335; 1,1">
                                          <p:stCondLst>
                                            <p:cond delay="269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42">
                                          <p:stCondLst>
                                            <p:cond delay="10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70" decel="50000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42">
                                          <p:stCondLst>
                                            <p:cond delay="21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70" decel="50000">
                                          <p:stCondLst>
                                            <p:cond delay="217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42">
                                          <p:stCondLst>
                                            <p:cond delay="2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70" decel="50000">
                                          <p:stCondLst>
                                            <p:cond delay="27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42">
                                          <p:stCondLst>
                                            <p:cond delay="29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70" decel="50000">
                                          <p:stCondLst>
                                            <p:cond delay="29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3772" y="1523098"/>
            <a:ext cx="61436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Ой, ой, ой! Мышонка придавил кусочек сыра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Он лежит </a:t>
            </a:r>
            <a:r>
              <a:rPr lang="ru-RU" sz="4800" b="1" dirty="0" smtClean="0">
                <a:solidFill>
                  <a:srgbClr val="FF0000"/>
                </a:solidFill>
              </a:rPr>
              <a:t>ПОД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сыром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736115" y="4917173"/>
            <a:ext cx="3512456" cy="14400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76" r="49553" b="50337"/>
          <a:stretch/>
        </p:blipFill>
        <p:spPr>
          <a:xfrm>
            <a:off x="841827" y="449041"/>
            <a:ext cx="5152573" cy="640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79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133</Words>
  <Application>Microsoft Office PowerPoint</Application>
  <PresentationFormat>Широкоэкранный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BatangChe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2022-12-13T12:10:15Z</dcterms:created>
  <dcterms:modified xsi:type="dcterms:W3CDTF">2022-12-13T20:21:08Z</dcterms:modified>
</cp:coreProperties>
</file>