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handoutMasterIdLst>
    <p:handoutMasterId r:id="rId9"/>
  </p:handoutMasterIdLst>
  <p:sldIdLst>
    <p:sldId id="264" r:id="rId2"/>
    <p:sldId id="257" r:id="rId3"/>
    <p:sldId id="258" r:id="rId4"/>
    <p:sldId id="259" r:id="rId5"/>
    <p:sldId id="261" r:id="rId6"/>
    <p:sldId id="262" r:id="rId7"/>
    <p:sldId id="263" r:id="rId8"/>
  </p:sldIdLst>
  <p:sldSz cx="9906000" cy="6858000" type="A4"/>
  <p:notesSz cx="9945688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2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3588" y="2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44BB5-24D9-4394-8AA2-1D5420C65D9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309798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3588" y="6513910"/>
            <a:ext cx="4309798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9D113-109C-4112-8031-3D5DFE2A6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3752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05836-7AB9-4B5E-95E2-060C9D6A054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D1F5-58C5-4BBA-8EF5-9606178ED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321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05836-7AB9-4B5E-95E2-060C9D6A054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D1F5-58C5-4BBA-8EF5-9606178ED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085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05836-7AB9-4B5E-95E2-060C9D6A054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D1F5-58C5-4BBA-8EF5-9606178ED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750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05836-7AB9-4B5E-95E2-060C9D6A054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D1F5-58C5-4BBA-8EF5-9606178ED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681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05836-7AB9-4B5E-95E2-060C9D6A054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D1F5-58C5-4BBA-8EF5-9606178ED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193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05836-7AB9-4B5E-95E2-060C9D6A054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D1F5-58C5-4BBA-8EF5-9606178ED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835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05836-7AB9-4B5E-95E2-060C9D6A054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D1F5-58C5-4BBA-8EF5-9606178ED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246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05836-7AB9-4B5E-95E2-060C9D6A054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D1F5-58C5-4BBA-8EF5-9606178ED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96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05836-7AB9-4B5E-95E2-060C9D6A054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D1F5-58C5-4BBA-8EF5-9606178ED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136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05836-7AB9-4B5E-95E2-060C9D6A054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D1F5-58C5-4BBA-8EF5-9606178ED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99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05836-7AB9-4B5E-95E2-060C9D6A054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D1F5-58C5-4BBA-8EF5-9606178ED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524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05836-7AB9-4B5E-95E2-060C9D6A054E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FD1F5-58C5-4BBA-8EF5-9606178ED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761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727826" y="2638554"/>
            <a:ext cx="3741721" cy="26567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76955" y="2555100"/>
            <a:ext cx="4222310" cy="37710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9042" y="1975357"/>
            <a:ext cx="5590680" cy="2158104"/>
          </a:xfrm>
        </p:spPr>
        <p:txBody>
          <a:bodyPr>
            <a:normAutofit fontScale="90000"/>
          </a:bodyPr>
          <a:lstStyle/>
          <a:p>
            <a:br>
              <a:rPr lang="ru-RU" i="1" dirty="0">
                <a:solidFill>
                  <a:srgbClr val="0070C0"/>
                </a:solidFill>
                <a:latin typeface="+mn-lt"/>
              </a:rPr>
            </a:br>
            <a:r>
              <a:rPr lang="ru-RU" sz="4400" i="1" dirty="0">
                <a:solidFill>
                  <a:srgbClr val="0070C0"/>
                </a:solidFill>
                <a:latin typeface="+mn-lt"/>
              </a:rPr>
              <a:t>СТИХИ И ЗАГАДКИ </a:t>
            </a:r>
            <a:br>
              <a:rPr lang="ru-RU" sz="4400" i="1" dirty="0">
                <a:solidFill>
                  <a:srgbClr val="0070C0"/>
                </a:solidFill>
                <a:latin typeface="+mn-lt"/>
              </a:rPr>
            </a:br>
            <a:r>
              <a:rPr lang="ru-RU" sz="4400" i="1" dirty="0">
                <a:solidFill>
                  <a:srgbClr val="0070C0"/>
                </a:solidFill>
                <a:latin typeface="+mn-lt"/>
              </a:rPr>
              <a:t>ПРО</a:t>
            </a:r>
            <a:br>
              <a:rPr lang="ru-RU" sz="4400" i="1" dirty="0">
                <a:solidFill>
                  <a:srgbClr val="0070C0"/>
                </a:solidFill>
                <a:latin typeface="+mn-lt"/>
              </a:rPr>
            </a:br>
            <a:r>
              <a:rPr lang="ru-RU" sz="4400" i="1" dirty="0">
                <a:solidFill>
                  <a:srgbClr val="0070C0"/>
                </a:solidFill>
                <a:latin typeface="+mn-lt"/>
              </a:rPr>
              <a:t>ЭЛЕКТРИЧЕСКИХ РЫБ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98687" y="5225689"/>
            <a:ext cx="1988556" cy="713527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Составитель: Алексеенко К.С.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88110" y="105794"/>
            <a:ext cx="4546185" cy="220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61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5966" y="772956"/>
            <a:ext cx="6445091" cy="448350"/>
          </a:xfrm>
        </p:spPr>
        <p:txBody>
          <a:bodyPr>
            <a:normAutofit/>
          </a:bodyPr>
          <a:lstStyle/>
          <a:p>
            <a:pPr algn="ctr"/>
            <a:r>
              <a:rPr lang="ru-RU" sz="1950" b="1" i="1" dirty="0">
                <a:solidFill>
                  <a:srgbClr val="0070C0"/>
                </a:solidFill>
              </a:rPr>
              <a:t>Электрический сом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8607" y="1348742"/>
            <a:ext cx="3185399" cy="464601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br>
              <a:rPr lang="ru-RU" sz="1625" dirty="0"/>
            </a:br>
            <a:br>
              <a:rPr lang="ru-RU" sz="1625" dirty="0"/>
            </a:br>
            <a:endParaRPr lang="ru-RU" sz="1625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13599" y="1005125"/>
            <a:ext cx="3974783" cy="5117069"/>
          </a:xfrm>
        </p:spPr>
        <p:txBody>
          <a:bodyPr>
            <a:normAutofit fontScale="25000" lnSpcReduction="20000"/>
          </a:bodyPr>
          <a:lstStyle/>
          <a:p>
            <a:r>
              <a:rPr lang="ru-RU" dirty="0"/>
              <a:t> </a:t>
            </a:r>
          </a:p>
          <a:p>
            <a:pPr marL="0" indent="0" algn="ctr">
              <a:buNone/>
            </a:pPr>
            <a:r>
              <a:rPr lang="ru-RU" sz="5038" i="1" dirty="0">
                <a:solidFill>
                  <a:srgbClr val="0070C0"/>
                </a:solidFill>
              </a:rPr>
              <a:t>Однажды Лучик Солнечный</a:t>
            </a:r>
            <a:endParaRPr lang="ru-RU" sz="5038" i="1" dirty="0"/>
          </a:p>
          <a:p>
            <a:pPr marL="0" indent="0" algn="ctr">
              <a:buNone/>
            </a:pPr>
            <a:r>
              <a:rPr lang="ru-RU" sz="5038" i="1" dirty="0"/>
              <a:t>Однажды Лучик Солнечный</a:t>
            </a:r>
          </a:p>
          <a:p>
            <a:pPr marL="0" indent="0" algn="ctr">
              <a:buNone/>
            </a:pPr>
            <a:r>
              <a:rPr lang="ru-RU" sz="5038" i="1" dirty="0"/>
              <a:t>От Солнышка сбежал.</a:t>
            </a:r>
          </a:p>
          <a:p>
            <a:pPr marL="0" indent="0" algn="ctr">
              <a:buNone/>
            </a:pPr>
            <a:r>
              <a:rPr lang="ru-RU" sz="5038" i="1" dirty="0"/>
              <a:t>По облачкам и тучкам</a:t>
            </a:r>
          </a:p>
          <a:p>
            <a:pPr marL="0" indent="0" algn="ctr">
              <a:buNone/>
            </a:pPr>
            <a:r>
              <a:rPr lang="ru-RU" sz="5038" i="1" dirty="0"/>
              <a:t>Поутру ускакал.</a:t>
            </a:r>
          </a:p>
          <a:p>
            <a:pPr marL="0" indent="0" algn="ctr">
              <a:buNone/>
            </a:pPr>
            <a:r>
              <a:rPr lang="ru-RU" sz="5038" i="1" dirty="0"/>
              <a:t> Под радугой промчался</a:t>
            </a:r>
          </a:p>
          <a:p>
            <a:pPr marL="0" indent="0" algn="ctr">
              <a:buNone/>
            </a:pPr>
            <a:r>
              <a:rPr lang="ru-RU" sz="5038" i="1" dirty="0"/>
              <a:t>На фоне темных туч,</a:t>
            </a:r>
          </a:p>
          <a:p>
            <a:pPr marL="0" indent="0" algn="ctr">
              <a:buNone/>
            </a:pPr>
            <a:r>
              <a:rPr lang="ru-RU" sz="5038" i="1" dirty="0"/>
              <a:t>В дожде, искрясь, купался,</a:t>
            </a:r>
          </a:p>
          <a:p>
            <a:pPr marL="0" indent="0" algn="ctr">
              <a:buNone/>
            </a:pPr>
            <a:r>
              <a:rPr lang="ru-RU" sz="5038" i="1" dirty="0"/>
              <a:t>Весёлый желтый Луч.</a:t>
            </a:r>
          </a:p>
          <a:p>
            <a:pPr marL="0" indent="0" algn="ctr">
              <a:buNone/>
            </a:pPr>
            <a:r>
              <a:rPr lang="ru-RU" sz="5038" i="1" dirty="0"/>
              <a:t>Потом запрыгнул в речку,</a:t>
            </a:r>
          </a:p>
          <a:p>
            <a:pPr marL="0" indent="0" algn="ctr">
              <a:buNone/>
            </a:pPr>
            <a:r>
              <a:rPr lang="ru-RU" sz="5038" i="1" dirty="0"/>
              <a:t>И омут осветил.</a:t>
            </a:r>
          </a:p>
          <a:p>
            <a:pPr marL="0" indent="0" algn="ctr">
              <a:buNone/>
            </a:pPr>
            <a:r>
              <a:rPr lang="ru-RU" sz="5038" i="1" dirty="0"/>
              <a:t>Здесь, в илистом местечке</a:t>
            </a:r>
          </a:p>
          <a:p>
            <a:pPr marL="0" indent="0" algn="ctr">
              <a:buNone/>
            </a:pPr>
            <a:r>
              <a:rPr lang="ru-RU" sz="5038" i="1" dirty="0"/>
              <a:t>Сома он разбудил.</a:t>
            </a:r>
          </a:p>
          <a:p>
            <a:pPr marL="0" indent="0" algn="ctr">
              <a:buNone/>
            </a:pPr>
            <a:r>
              <a:rPr lang="ru-RU" sz="5038" i="1" dirty="0"/>
              <a:t>Сом старый улыбался:</a:t>
            </a:r>
          </a:p>
          <a:p>
            <a:pPr marL="0" indent="0" algn="ctr">
              <a:buNone/>
            </a:pPr>
            <a:r>
              <a:rPr lang="ru-RU" sz="5038" i="1" dirty="0"/>
              <a:t>«Какой чудесный день! »</a:t>
            </a:r>
          </a:p>
          <a:p>
            <a:pPr marL="0" indent="0" algn="ctr">
              <a:buNone/>
            </a:pPr>
            <a:r>
              <a:rPr lang="ru-RU" sz="5038" i="1" dirty="0"/>
              <a:t>И дальше Луч помчался,</a:t>
            </a:r>
          </a:p>
          <a:p>
            <a:pPr marL="0" indent="0" algn="ctr">
              <a:buNone/>
            </a:pPr>
            <a:r>
              <a:rPr lang="ru-RU" sz="5038" i="1" dirty="0"/>
              <a:t>Сминая ночи тень!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961" y="1524251"/>
            <a:ext cx="4839636" cy="429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481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4587" y="1086773"/>
            <a:ext cx="4519613" cy="46844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1625" i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1625" i="1" dirty="0">
                <a:solidFill>
                  <a:srgbClr val="0070C0"/>
                </a:solidFill>
              </a:rPr>
              <a:t>Не поверишь, но усы</a:t>
            </a:r>
          </a:p>
          <a:p>
            <a:pPr marL="0" indent="0" algn="ctr">
              <a:buNone/>
            </a:pPr>
            <a:r>
              <a:rPr lang="ru-RU" sz="1625" i="1" dirty="0">
                <a:solidFill>
                  <a:srgbClr val="FF0000"/>
                </a:solidFill>
              </a:rPr>
              <a:t> </a:t>
            </a:r>
            <a:r>
              <a:rPr lang="ru-RU" sz="1625" i="1" dirty="0"/>
              <a:t>Не поверишь, но усы</a:t>
            </a:r>
          </a:p>
          <a:p>
            <a:pPr marL="0" indent="0" algn="ctr">
              <a:buNone/>
            </a:pPr>
            <a:r>
              <a:rPr lang="ru-RU" sz="1625" i="1" dirty="0"/>
              <a:t>Носит сом не для красы!</a:t>
            </a:r>
          </a:p>
          <a:p>
            <a:pPr marL="0" indent="0" algn="ctr">
              <a:buNone/>
            </a:pPr>
            <a:r>
              <a:rPr lang="ru-RU" sz="1625" i="1" dirty="0"/>
              <a:t>Подают усы сигнал,</a:t>
            </a:r>
          </a:p>
          <a:p>
            <a:pPr marL="0" indent="0" algn="ctr">
              <a:buNone/>
            </a:pPr>
            <a:r>
              <a:rPr lang="ru-RU" sz="1625" i="1" dirty="0"/>
              <a:t>Чтобы сом (как кошка! ) знал,</a:t>
            </a:r>
          </a:p>
          <a:p>
            <a:pPr marL="0" indent="0" algn="ctr">
              <a:buNone/>
            </a:pPr>
            <a:r>
              <a:rPr lang="ru-RU" sz="1625" i="1" dirty="0"/>
              <a:t> Где, какая и куда</a:t>
            </a:r>
          </a:p>
          <a:p>
            <a:pPr marL="0" indent="0" algn="ctr">
              <a:buNone/>
            </a:pPr>
            <a:r>
              <a:rPr lang="ru-RU" sz="1625" i="1" dirty="0"/>
              <a:t>Мимо движется еда!</a:t>
            </a:r>
          </a:p>
          <a:p>
            <a:pPr marL="0" indent="0" algn="ctr">
              <a:buNone/>
            </a:pPr>
            <a:r>
              <a:rPr lang="ru-RU" sz="1625" i="1" dirty="0"/>
              <a:t>Совершенно не в обиде</a:t>
            </a:r>
          </a:p>
          <a:p>
            <a:pPr marL="0" indent="0" algn="ctr">
              <a:buNone/>
            </a:pPr>
            <a:r>
              <a:rPr lang="ru-RU" sz="1625" i="1" dirty="0"/>
              <a:t>Сом, когда еды не видит,</a:t>
            </a:r>
          </a:p>
          <a:p>
            <a:pPr marL="0" indent="0" algn="ctr">
              <a:buNone/>
            </a:pPr>
            <a:r>
              <a:rPr lang="ru-RU" sz="1625" i="1" dirty="0"/>
              <a:t> Что поесть, найдёт усом</a:t>
            </a:r>
          </a:p>
          <a:p>
            <a:pPr marL="0" indent="0" algn="ctr">
              <a:buNone/>
            </a:pPr>
            <a:r>
              <a:rPr lang="ru-RU" sz="1625" i="1" dirty="0"/>
              <a:t>В самых мутных водах сом!</a:t>
            </a:r>
            <a:endParaRPr lang="ru-RU" sz="1625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5960" y="977266"/>
            <a:ext cx="3826514" cy="4684455"/>
          </a:xfrm>
        </p:spPr>
      </p:pic>
    </p:spTree>
    <p:extLst>
      <p:ext uri="{BB962C8B-B14F-4D97-AF65-F5344CB8AC3E}">
        <p14:creationId xmlns:p14="http://schemas.microsoft.com/office/powerpoint/2010/main" val="2915337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8" y="763669"/>
            <a:ext cx="8642985" cy="538638"/>
          </a:xfrm>
        </p:spPr>
        <p:txBody>
          <a:bodyPr>
            <a:normAutofit/>
          </a:bodyPr>
          <a:lstStyle/>
          <a:p>
            <a:pPr algn="ctr"/>
            <a:r>
              <a:rPr lang="ru-RU" sz="1950" i="1" dirty="0">
                <a:solidFill>
                  <a:srgbClr val="0070C0"/>
                </a:solidFill>
                <a:latin typeface="+mn-lt"/>
              </a:rPr>
              <a:t>Электрический угорь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680" y="1302308"/>
            <a:ext cx="4170818" cy="43594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788" i="1" dirty="0">
                <a:solidFill>
                  <a:srgbClr val="0070C0"/>
                </a:solidFill>
              </a:rPr>
              <a:t>Угрем Угря зовут не зря</a:t>
            </a:r>
          </a:p>
          <a:p>
            <a:pPr marL="0" indent="0" algn="ctr">
              <a:buNone/>
            </a:pPr>
            <a:r>
              <a:rPr lang="ru-RU" sz="1788" i="1" dirty="0"/>
              <a:t>Угрем Угря зовут не зря</a:t>
            </a:r>
            <a:br>
              <a:rPr lang="ru-RU" sz="1788" i="1" dirty="0"/>
            </a:br>
            <a:r>
              <a:rPr lang="ru-RU" sz="1788" i="1" dirty="0"/>
              <a:t>Он любит реки и моря.</a:t>
            </a:r>
            <a:br>
              <a:rPr lang="ru-RU" sz="1788" i="1" dirty="0"/>
            </a:br>
            <a:r>
              <a:rPr lang="ru-RU" sz="1788" i="1" dirty="0"/>
              <a:t>Когда-то в давние века</a:t>
            </a:r>
            <a:br>
              <a:rPr lang="ru-RU" sz="1788" i="1" dirty="0"/>
            </a:br>
            <a:r>
              <a:rPr lang="ru-RU" sz="1788" i="1" dirty="0"/>
              <a:t>Он грел на солнышке бока.</a:t>
            </a:r>
            <a:br>
              <a:rPr lang="ru-RU" sz="1788" i="1" dirty="0"/>
            </a:br>
            <a:r>
              <a:rPr lang="ru-RU" sz="1788" i="1" dirty="0"/>
              <a:t>Но разомлел и сном забылся.</a:t>
            </a:r>
            <a:br>
              <a:rPr lang="ru-RU" sz="1788" i="1" dirty="0"/>
            </a:br>
            <a:r>
              <a:rPr lang="ru-RU" sz="1788" i="1" dirty="0"/>
              <a:t>И у г о р е л !</a:t>
            </a:r>
            <a:br>
              <a:rPr lang="ru-RU" sz="1788" i="1" dirty="0"/>
            </a:br>
            <a:r>
              <a:rPr lang="ru-RU" sz="1788" i="1" dirty="0"/>
              <a:t>И задымился!</a:t>
            </a:r>
            <a:br>
              <a:rPr lang="ru-RU" sz="1788" i="1" dirty="0"/>
            </a:br>
            <a:r>
              <a:rPr lang="ru-RU" sz="1788" i="1" dirty="0"/>
              <a:t>И закричал: — Горю! Спасите!</a:t>
            </a:r>
            <a:br>
              <a:rPr lang="ru-RU" sz="1788" i="1" dirty="0"/>
            </a:br>
            <a:r>
              <a:rPr lang="ru-RU" sz="1788" i="1" dirty="0"/>
              <a:t>И к морю синему несите!</a:t>
            </a:r>
            <a:br>
              <a:rPr lang="ru-RU" sz="1788" i="1" dirty="0"/>
            </a:br>
            <a:r>
              <a:rPr lang="ru-RU" sz="1788" i="1" dirty="0"/>
              <a:t>И кто-то черный уголек</a:t>
            </a:r>
            <a:br>
              <a:rPr lang="ru-RU" sz="1788" i="1" dirty="0"/>
            </a:br>
            <a:r>
              <a:rPr lang="ru-RU" sz="1788" i="1" dirty="0"/>
              <a:t>Схватил за хвост и поволок.</a:t>
            </a:r>
            <a:br>
              <a:rPr lang="ru-RU" sz="1788" i="1" dirty="0"/>
            </a:br>
            <a:r>
              <a:rPr lang="ru-RU" sz="1788" i="1" dirty="0"/>
              <a:t>До края моря дотащил</a:t>
            </a:r>
            <a:br>
              <a:rPr lang="ru-RU" sz="1788" i="1" dirty="0"/>
            </a:br>
            <a:r>
              <a:rPr lang="ru-RU" sz="1788" i="1" dirty="0"/>
              <a:t>И в воду бросил что есть сил.</a:t>
            </a:r>
            <a:br>
              <a:rPr lang="ru-RU" sz="1788" i="1" dirty="0"/>
            </a:br>
            <a:r>
              <a:rPr lang="ru-RU" sz="1788" i="1" dirty="0"/>
              <a:t>С тех пор Угря Угрем зовут</a:t>
            </a:r>
            <a:br>
              <a:rPr lang="ru-RU" sz="1788" i="1" dirty="0"/>
            </a:br>
            <a:r>
              <a:rPr lang="ru-RU" sz="1788" i="1" dirty="0"/>
              <a:t>И все угри в морях живут.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7667" y="956656"/>
            <a:ext cx="4097260" cy="44047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874211" y="5015743"/>
            <a:ext cx="2714342" cy="992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63" i="1" dirty="0"/>
              <a:t>Перепутать вы смогли бы</a:t>
            </a:r>
            <a:br>
              <a:rPr lang="ru-RU" sz="1463" i="1" dirty="0"/>
            </a:br>
            <a:r>
              <a:rPr lang="ru-RU" sz="1463" i="1" dirty="0"/>
              <a:t>Со змеёю эту рыбу,</a:t>
            </a:r>
            <a:br>
              <a:rPr lang="ru-RU" sz="1463" i="1" dirty="0"/>
            </a:br>
            <a:r>
              <a:rPr lang="ru-RU" sz="1463" i="1" dirty="0"/>
              <a:t>Так похожи друг на друга!</a:t>
            </a:r>
            <a:br>
              <a:rPr lang="ru-RU" sz="1463" i="1" dirty="0"/>
            </a:br>
            <a:r>
              <a:rPr lang="ru-RU" sz="1463" i="1" dirty="0"/>
              <a:t>Но в воде всего лишь угорь.</a:t>
            </a:r>
          </a:p>
        </p:txBody>
      </p:sp>
    </p:spTree>
    <p:extLst>
      <p:ext uri="{BB962C8B-B14F-4D97-AF65-F5344CB8AC3E}">
        <p14:creationId xmlns:p14="http://schemas.microsoft.com/office/powerpoint/2010/main" val="1297642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0" y="883882"/>
            <a:ext cx="8803958" cy="576302"/>
          </a:xfrm>
        </p:spPr>
        <p:txBody>
          <a:bodyPr>
            <a:normAutofit/>
          </a:bodyPr>
          <a:lstStyle/>
          <a:p>
            <a:pPr algn="ctr"/>
            <a:r>
              <a:rPr lang="ru-RU" sz="1950" i="1" dirty="0">
                <a:solidFill>
                  <a:srgbClr val="0070C0"/>
                </a:solidFill>
                <a:latin typeface="+mn-lt"/>
              </a:rPr>
              <a:t>Электрический скат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2951" y="1683069"/>
            <a:ext cx="3919061" cy="3978652"/>
          </a:xfrm>
        </p:spPr>
        <p:txBody>
          <a:bodyPr>
            <a:normAutofit fontScale="77500" lnSpcReduction="20000"/>
          </a:bodyPr>
          <a:lstStyle/>
          <a:p>
            <a:pPr marL="0" indent="0" algn="ctr" fontAlgn="base">
              <a:buNone/>
            </a:pPr>
            <a:r>
              <a:rPr lang="ru-RU" sz="1625" i="1" dirty="0">
                <a:solidFill>
                  <a:srgbClr val="0070C0"/>
                </a:solidFill>
              </a:rPr>
              <a:t>Острый хвост и грозный вид</a:t>
            </a:r>
          </a:p>
          <a:p>
            <a:pPr marL="0" indent="0" algn="ctr">
              <a:buNone/>
            </a:pPr>
            <a:r>
              <a:rPr lang="ru-RU" sz="1625" i="1" dirty="0"/>
              <a:t>Острый хвост и грозный вид,</a:t>
            </a:r>
          </a:p>
          <a:p>
            <a:pPr marL="0" indent="0" algn="ctr">
              <a:buNone/>
            </a:pPr>
            <a:r>
              <a:rPr lang="ru-RU" sz="1625" i="1" dirty="0"/>
              <a:t>В море очень знаменит.</a:t>
            </a:r>
          </a:p>
          <a:p>
            <a:pPr marL="0" indent="0" algn="ctr">
              <a:buNone/>
            </a:pPr>
            <a:r>
              <a:rPr lang="ru-RU" sz="1625" i="1" dirty="0"/>
              <a:t>Может скат своим хвостом</a:t>
            </a:r>
          </a:p>
          <a:p>
            <a:pPr marL="0" indent="0" algn="ctr">
              <a:buNone/>
            </a:pPr>
            <a:r>
              <a:rPr lang="ru-RU" sz="1625" i="1" dirty="0"/>
              <a:t>Свет зажечь на дне морском.</a:t>
            </a:r>
          </a:p>
          <a:p>
            <a:pPr marL="0" indent="0" algn="ctr">
              <a:buNone/>
            </a:pPr>
            <a:endParaRPr lang="ru-RU" sz="1625" i="1" dirty="0"/>
          </a:p>
          <a:p>
            <a:pPr marL="0" indent="0" algn="ctr">
              <a:buNone/>
            </a:pPr>
            <a:r>
              <a:rPr lang="ru-RU" sz="1625" i="1" dirty="0">
                <a:solidFill>
                  <a:srgbClr val="0070C0"/>
                </a:solidFill>
              </a:rPr>
              <a:t>Скат медлителен и важен</a:t>
            </a:r>
          </a:p>
          <a:p>
            <a:pPr marL="0" indent="0" algn="ctr">
              <a:buNone/>
            </a:pPr>
            <a:r>
              <a:rPr lang="ru-RU" sz="1625" i="1" dirty="0"/>
              <a:t>Скат медлителен и важен,</a:t>
            </a:r>
          </a:p>
          <a:p>
            <a:pPr marL="0" indent="0" algn="ctr">
              <a:buNone/>
            </a:pPr>
            <a:r>
              <a:rPr lang="ru-RU" sz="1625" i="1" dirty="0"/>
              <a:t>Электричеством</a:t>
            </a:r>
          </a:p>
          <a:p>
            <a:pPr marL="0" indent="0" algn="ctr">
              <a:buNone/>
            </a:pPr>
            <a:r>
              <a:rPr lang="ru-RU" sz="1625" i="1" dirty="0"/>
              <a:t>Заряжен.</a:t>
            </a:r>
          </a:p>
          <a:p>
            <a:pPr marL="0" indent="0" algn="ctr">
              <a:buNone/>
            </a:pPr>
            <a:r>
              <a:rPr lang="ru-RU" sz="1625" i="1" dirty="0"/>
              <a:t>Глянет он сердитым оком -</a:t>
            </a:r>
          </a:p>
          <a:p>
            <a:pPr marL="0" indent="0" algn="ctr">
              <a:buNone/>
            </a:pPr>
            <a:r>
              <a:rPr lang="ru-RU" sz="1625" i="1" dirty="0"/>
              <a:t> И робеют все вокруг:</a:t>
            </a:r>
          </a:p>
          <a:p>
            <a:pPr marL="0" indent="0" algn="ctr">
              <a:buNone/>
            </a:pPr>
            <a:r>
              <a:rPr lang="ru-RU" sz="1625" i="1" dirty="0"/>
              <a:t>Может скат ударить током,</a:t>
            </a:r>
          </a:p>
          <a:p>
            <a:pPr marL="0" indent="0" algn="ctr">
              <a:buNone/>
            </a:pPr>
            <a:r>
              <a:rPr lang="ru-RU" sz="1625" i="1" dirty="0"/>
              <a:t>Как испорченный утюг.</a:t>
            </a:r>
            <a:br>
              <a:rPr lang="ru-RU" sz="1625" dirty="0"/>
            </a:br>
            <a:endParaRPr lang="ru-RU" sz="1625" i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1476" y="1467520"/>
            <a:ext cx="3522564" cy="4194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29653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0102" y="794833"/>
            <a:ext cx="3847157" cy="35354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25" i="1" dirty="0"/>
              <a:t>Важная рыба, плавает в реке, </a:t>
            </a:r>
          </a:p>
          <a:p>
            <a:pPr marL="0" indent="0" algn="ctr">
              <a:buNone/>
            </a:pPr>
            <a:r>
              <a:rPr lang="ru-RU" sz="1625" i="1" dirty="0"/>
              <a:t>Усатая очень, узнаешь везде. </a:t>
            </a:r>
          </a:p>
          <a:p>
            <a:pPr marL="0" indent="0" algn="ctr">
              <a:buNone/>
            </a:pPr>
            <a:r>
              <a:rPr lang="ru-RU" sz="1625" i="1" dirty="0"/>
              <a:t>Она так прожорлива, ест и ночью и днем. </a:t>
            </a:r>
          </a:p>
          <a:p>
            <a:pPr marL="0" indent="0" algn="ctr">
              <a:buNone/>
            </a:pPr>
            <a:r>
              <a:rPr lang="ru-RU" sz="1625" i="1" dirty="0"/>
              <a:t>Удивительная рыба под названием (Сом)</a:t>
            </a:r>
            <a:br>
              <a:rPr lang="ru-RU" sz="1625" i="1" dirty="0"/>
            </a:br>
            <a:endParaRPr lang="ru-RU" sz="1625" i="1" dirty="0"/>
          </a:p>
        </p:txBody>
      </p:sp>
      <p:sp>
        <p:nvSpPr>
          <p:cNvPr id="14" name="Объект 13"/>
          <p:cNvSpPr>
            <a:spLocks noGrp="1"/>
          </p:cNvSpPr>
          <p:nvPr>
            <p:ph sz="half" idx="2"/>
          </p:nvPr>
        </p:nvSpPr>
        <p:spPr>
          <a:xfrm>
            <a:off x="5014912" y="2614331"/>
            <a:ext cx="4658150" cy="181691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491210" y="2891354"/>
            <a:ext cx="3420512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25" i="1" dirty="0">
                <a:solidFill>
                  <a:srgbClr val="000000"/>
                </a:solidFill>
              </a:rPr>
              <a:t>По морям всю жизнь скитаюсь,</a:t>
            </a:r>
          </a:p>
          <a:p>
            <a:pPr algn="just"/>
            <a:r>
              <a:rPr lang="ru-RU" sz="1625" i="1" dirty="0">
                <a:solidFill>
                  <a:srgbClr val="000000"/>
                </a:solidFill>
              </a:rPr>
              <a:t>Но бывает, что тайком</a:t>
            </a:r>
          </a:p>
          <a:p>
            <a:pPr algn="just"/>
            <a:r>
              <a:rPr lang="ru-RU" sz="1625" i="1" dirty="0">
                <a:solidFill>
                  <a:srgbClr val="000000"/>
                </a:solidFill>
              </a:rPr>
              <a:t>По земле передвигаюсь</a:t>
            </a:r>
          </a:p>
          <a:p>
            <a:pPr algn="just"/>
            <a:r>
              <a:rPr lang="ru-RU" sz="1625" i="1" dirty="0">
                <a:solidFill>
                  <a:srgbClr val="000000"/>
                </a:solidFill>
              </a:rPr>
              <a:t>По-змеиному, ползком. (Угорь.)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3424" y="4560921"/>
            <a:ext cx="3744173" cy="1342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25" i="1" dirty="0">
                <a:solidFill>
                  <a:srgbClr val="000000"/>
                </a:solidFill>
              </a:rPr>
              <a:t>И на дне морском глубоком,</a:t>
            </a:r>
          </a:p>
          <a:p>
            <a:pPr algn="ctr"/>
            <a:r>
              <a:rPr lang="ru-RU" sz="1625" i="1" dirty="0">
                <a:solidFill>
                  <a:srgbClr val="000000"/>
                </a:solidFill>
              </a:rPr>
              <a:t>И у самых берегов</a:t>
            </a:r>
          </a:p>
          <a:p>
            <a:pPr algn="ctr"/>
            <a:r>
              <a:rPr lang="ru-RU" sz="1625" i="1" dirty="0">
                <a:solidFill>
                  <a:srgbClr val="000000"/>
                </a:solidFill>
              </a:rPr>
              <a:t>Я всегда электротоком</a:t>
            </a:r>
          </a:p>
          <a:p>
            <a:pPr algn="ctr"/>
            <a:r>
              <a:rPr lang="ru-RU" sz="1625" i="1" dirty="0">
                <a:solidFill>
                  <a:srgbClr val="000000"/>
                </a:solidFill>
              </a:rPr>
              <a:t>Отгоняю прочь врагов.</a:t>
            </a:r>
          </a:p>
          <a:p>
            <a:pPr algn="ctr"/>
            <a:r>
              <a:rPr lang="ru-RU" sz="1625" i="1" dirty="0"/>
              <a:t> (Электрический скат)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5676" y="3966648"/>
            <a:ext cx="3558437" cy="20701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14352" y="2685092"/>
            <a:ext cx="3762414" cy="115124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9882" y="687073"/>
            <a:ext cx="3230026" cy="192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819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3810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</TotalTime>
  <Words>148</Words>
  <Application>Microsoft Office PowerPoint</Application>
  <PresentationFormat>Лист A4 (210x297 мм)</PresentationFormat>
  <Paragraphs>66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 СТИХИ И ЗАГАДКИ  ПРО ЭЛЕКТРИЧЕСКИХ РЫБ</vt:lpstr>
      <vt:lpstr>Электрический сом</vt:lpstr>
      <vt:lpstr>Презентация PowerPoint</vt:lpstr>
      <vt:lpstr>Электрический угорь</vt:lpstr>
      <vt:lpstr>Электрический скат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Электрический сом</dc:title>
  <dc:creator>Учетная запись Майкрософт</dc:creator>
  <cp:lastModifiedBy>Кирилл</cp:lastModifiedBy>
  <cp:revision>19</cp:revision>
  <cp:lastPrinted>2021-10-10T14:22:43Z</cp:lastPrinted>
  <dcterms:created xsi:type="dcterms:W3CDTF">2021-10-10T10:17:03Z</dcterms:created>
  <dcterms:modified xsi:type="dcterms:W3CDTF">2022-12-12T14:13:26Z</dcterms:modified>
</cp:coreProperties>
</file>