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9A5D0-E884-4B10-B65B-97F0C79313AB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9E38EE-975D-47BD-8797-C58DE4687C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72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E38EE-975D-47BD-8797-C58DE4687CB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126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80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11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1771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37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905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8969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7116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53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656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757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398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24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26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977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725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497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CC5E4-5AD3-45D1-BE18-4D3B6B797BA5}" type="datetimeFigureOut">
              <a:rPr lang="ru-RU" smtClean="0"/>
              <a:t>08.12.2022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722E79-D342-4912-97A5-9B37146DFA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78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Книга природы родного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 :</a:t>
            </a:r>
          </a:p>
          <a:p>
            <a:r>
              <a:rPr lang="ru-RU" dirty="0" smtClean="0"/>
              <a:t>Ученик 3 «А» класса</a:t>
            </a:r>
          </a:p>
          <a:p>
            <a:r>
              <a:rPr lang="ru-RU" dirty="0" smtClean="0"/>
              <a:t>Жданов Владислав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11301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070">
        <p:fade/>
      </p:transition>
    </mc:Choice>
    <mc:Fallback>
      <p:transition spd="med" advTm="50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8036" y="817417"/>
            <a:ext cx="8991600" cy="44627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План</a:t>
            </a:r>
          </a:p>
          <a:p>
            <a:pPr marL="914400" indent="-914400">
              <a:buAutoNum type="arabicPeriod"/>
            </a:pPr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Родной край- остров Сахалин.</a:t>
            </a:r>
          </a:p>
          <a:p>
            <a:pPr marL="914400" indent="-914400">
              <a:buAutoNum type="arabicPeriod"/>
            </a:pPr>
            <a:r>
              <a:rPr lang="ru-RU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Редкие растения и животные.</a:t>
            </a:r>
          </a:p>
          <a:p>
            <a:r>
              <a:rPr lang="ru-RU" sz="4400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3.  Озёра.</a:t>
            </a:r>
          </a:p>
          <a:p>
            <a:r>
              <a:rPr lang="ru-RU" sz="4400" b="0" cap="none" spc="0" dirty="0" smtClean="0">
                <a:ln w="0"/>
                <a:solidFill>
                  <a:schemeClr val="accent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4.  Охрана природы.</a:t>
            </a:r>
            <a:endParaRPr lang="ru-RU" sz="4400" dirty="0" smtClean="0">
              <a:ln w="0"/>
              <a:solidFill>
                <a:schemeClr val="accent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5400" b="0" cap="none" spc="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8752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3258">
        <p14:reveal/>
      </p:transition>
    </mc:Choice>
    <mc:Fallback>
      <p:transition spd="slow" advTm="132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359" y="609599"/>
            <a:ext cx="8596668" cy="278476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Мой родной край –Сахалин. Это место удивительной природы, чистейшего воздуха , озёр , водопадов и пещер.</a:t>
            </a:r>
            <a:br>
              <a:rPr lang="ru-RU" sz="2800" dirty="0" smtClean="0"/>
            </a:br>
            <a:r>
              <a:rPr lang="ru-RU" sz="2800" dirty="0" smtClean="0"/>
              <a:t>Сахалин –это неповторимый и удивительный уголок природы.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59" y="2840038"/>
            <a:ext cx="7664641" cy="3879850"/>
          </a:xfrm>
        </p:spPr>
      </p:pic>
    </p:spTree>
    <p:extLst>
      <p:ext uri="{BB962C8B-B14F-4D97-AF65-F5344CB8AC3E}">
        <p14:creationId xmlns:p14="http://schemas.microsoft.com/office/powerpoint/2010/main" val="255448728"/>
      </p:ext>
    </p:extLst>
  </p:cSld>
  <p:clrMapOvr>
    <a:masterClrMapping/>
  </p:clrMapOvr>
  <p:transition spd="slow" advTm="21813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Редкие растения и животные.</a:t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dirty="0" smtClean="0">
                <a:solidFill>
                  <a:schemeClr val="accent5"/>
                </a:solidFill>
              </a:rPr>
              <a:t>Можжевельник сахалинский.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37" y="2160588"/>
            <a:ext cx="7015584" cy="3881437"/>
          </a:xfrm>
        </p:spPr>
      </p:pic>
    </p:spTree>
    <p:extLst>
      <p:ext uri="{BB962C8B-B14F-4D97-AF65-F5344CB8AC3E}">
        <p14:creationId xmlns:p14="http://schemas.microsoft.com/office/powerpoint/2010/main" val="289406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13247">
        <p14:reveal/>
      </p:transition>
    </mc:Choice>
    <mc:Fallback>
      <p:transition spd="slow" advTm="132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Северный олень.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92" y="1510145"/>
            <a:ext cx="7897090" cy="4959927"/>
          </a:xfrm>
        </p:spPr>
      </p:pic>
    </p:spTree>
    <p:extLst>
      <p:ext uri="{BB962C8B-B14F-4D97-AF65-F5344CB8AC3E}">
        <p14:creationId xmlns:p14="http://schemas.microsoft.com/office/powerpoint/2010/main" val="3390386996"/>
      </p:ext>
    </p:extLst>
  </p:cSld>
  <p:clrMapOvr>
    <a:masterClrMapping/>
  </p:clrMapOvr>
  <p:transition spd="slow" advTm="5079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Оз</a:t>
            </a:r>
            <a:r>
              <a:rPr lang="ru-RU" dirty="0"/>
              <a:t>ё</a:t>
            </a:r>
            <a:r>
              <a:rPr lang="ru-RU" dirty="0" smtClean="0"/>
              <a:t>ра Сахалина.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5745" y="1620983"/>
            <a:ext cx="4185623" cy="665018"/>
          </a:xfrm>
        </p:spPr>
        <p:txBody>
          <a:bodyPr/>
          <a:lstStyle/>
          <a:p>
            <a:r>
              <a:rPr lang="ru-RU" dirty="0" smtClean="0"/>
              <a:t>Озеро </a:t>
            </a:r>
            <a:r>
              <a:rPr lang="ru-RU" dirty="0" err="1" smtClean="0"/>
              <a:t>Буссе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479964"/>
            <a:ext cx="4184650" cy="3366653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088383" y="1620983"/>
            <a:ext cx="4185618" cy="665018"/>
          </a:xfrm>
        </p:spPr>
        <p:txBody>
          <a:bodyPr/>
          <a:lstStyle/>
          <a:p>
            <a:r>
              <a:rPr lang="ru-RU" dirty="0" smtClean="0"/>
              <a:t>Озеро Изменчивое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938" y="2479963"/>
            <a:ext cx="4186237" cy="3366653"/>
          </a:xfrm>
        </p:spPr>
      </p:pic>
    </p:spTree>
    <p:extLst>
      <p:ext uri="{BB962C8B-B14F-4D97-AF65-F5344CB8AC3E}">
        <p14:creationId xmlns:p14="http://schemas.microsoft.com/office/powerpoint/2010/main" val="1471902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01"/>
    </mc:Choice>
    <mc:Fallback>
      <p:transition spd="slow" advTm="1150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Охранять природу , значит сохранять наше будущее!</a:t>
            </a:r>
            <a:br>
              <a:rPr lang="ru-RU" dirty="0" smtClean="0"/>
            </a:br>
            <a:r>
              <a:rPr lang="ru-RU" sz="4000" dirty="0" smtClean="0"/>
              <a:t>          </a:t>
            </a:r>
            <a:r>
              <a:rPr lang="ru-RU" sz="4000" dirty="0" smtClean="0">
                <a:solidFill>
                  <a:schemeClr val="accent5"/>
                </a:solidFill>
              </a:rPr>
              <a:t>Берегите и любите Сахалин!</a:t>
            </a:r>
            <a:endParaRPr lang="ru-RU" sz="4000" dirty="0">
              <a:solidFill>
                <a:schemeClr val="accent5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63" y="2705210"/>
            <a:ext cx="4183062" cy="326609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525" y="2706423"/>
            <a:ext cx="3874366" cy="3264886"/>
          </a:xfrm>
        </p:spPr>
      </p:pic>
    </p:spTree>
    <p:extLst>
      <p:ext uri="{BB962C8B-B14F-4D97-AF65-F5344CB8AC3E}">
        <p14:creationId xmlns:p14="http://schemas.microsoft.com/office/powerpoint/2010/main" val="3218456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Tm="8870">
        <p14:reveal/>
      </p:transition>
    </mc:Choice>
    <mc:Fallback>
      <p:transition spd="slow" advTm="887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225</TotalTime>
  <Words>78</Words>
  <Application>Microsoft Office PowerPoint</Application>
  <PresentationFormat>Широкоэкранный</PresentationFormat>
  <Paragraphs>17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Trebuchet MS</vt:lpstr>
      <vt:lpstr>Wingdings 3</vt:lpstr>
      <vt:lpstr>Аспект</vt:lpstr>
      <vt:lpstr>Книга природы родного края</vt:lpstr>
      <vt:lpstr>Презентация PowerPoint</vt:lpstr>
      <vt:lpstr>Мой родной край –Сахалин. Это место удивительной природы, чистейшего воздуха , озёр , водопадов и пещер. Сахалин –это неповторимый и удивительный уголок природы.</vt:lpstr>
      <vt:lpstr>Редкие растения и животные.     Можжевельник сахалинский.</vt:lpstr>
      <vt:lpstr>Северный олень.</vt:lpstr>
      <vt:lpstr>Озёра Сахалина. </vt:lpstr>
      <vt:lpstr>Охранять природу , значит сохранять наше будущее!           Берегите и любите Сахалин!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Настёна</dc:creator>
  <cp:lastModifiedBy>Настёна</cp:lastModifiedBy>
  <cp:revision>9</cp:revision>
  <dcterms:created xsi:type="dcterms:W3CDTF">2022-12-08T08:33:31Z</dcterms:created>
  <dcterms:modified xsi:type="dcterms:W3CDTF">2022-12-08T12:18:44Z</dcterms:modified>
</cp:coreProperties>
</file>