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8" r:id="rId4"/>
    <p:sldId id="264" r:id="rId5"/>
    <p:sldId id="265" r:id="rId6"/>
    <p:sldId id="260" r:id="rId7"/>
    <p:sldId id="259" r:id="rId8"/>
    <p:sldId id="263" r:id="rId9"/>
    <p:sldId id="261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4" d="100"/>
          <a:sy n="94" d="100"/>
        </p:scale>
        <p:origin x="-384" y="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8B3F7-CA89-4A5A-8396-1FFCB8D88DE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23D1101-4DFE-4BAE-9C8F-D3FA3B592C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430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8B3F7-CA89-4A5A-8396-1FFCB8D88DE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23D1101-4DFE-4BAE-9C8F-D3FA3B592C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261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8B3F7-CA89-4A5A-8396-1FFCB8D88DE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23D1101-4DFE-4BAE-9C8F-D3FA3B592C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62881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8B3F7-CA89-4A5A-8396-1FFCB8D88DE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23D1101-4DFE-4BAE-9C8F-D3FA3B592C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8346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8B3F7-CA89-4A5A-8396-1FFCB8D88DE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23D1101-4DFE-4BAE-9C8F-D3FA3B592C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43985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8B3F7-CA89-4A5A-8396-1FFCB8D88DE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23D1101-4DFE-4BAE-9C8F-D3FA3B592C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7830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8B3F7-CA89-4A5A-8396-1FFCB8D88DE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D1101-4DFE-4BAE-9C8F-D3FA3B592C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294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8B3F7-CA89-4A5A-8396-1FFCB8D88DE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D1101-4DFE-4BAE-9C8F-D3FA3B592C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05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8B3F7-CA89-4A5A-8396-1FFCB8D88DE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D1101-4DFE-4BAE-9C8F-D3FA3B592C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97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8B3F7-CA89-4A5A-8396-1FFCB8D88DE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23D1101-4DFE-4BAE-9C8F-D3FA3B592C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67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8B3F7-CA89-4A5A-8396-1FFCB8D88DE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23D1101-4DFE-4BAE-9C8F-D3FA3B592C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504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8B3F7-CA89-4A5A-8396-1FFCB8D88DE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23D1101-4DFE-4BAE-9C8F-D3FA3B592C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913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8B3F7-CA89-4A5A-8396-1FFCB8D88DE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D1101-4DFE-4BAE-9C8F-D3FA3B592C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940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8B3F7-CA89-4A5A-8396-1FFCB8D88DE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D1101-4DFE-4BAE-9C8F-D3FA3B592C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327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8B3F7-CA89-4A5A-8396-1FFCB8D88DE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D1101-4DFE-4BAE-9C8F-D3FA3B592C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505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8B3F7-CA89-4A5A-8396-1FFCB8D88DE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23D1101-4DFE-4BAE-9C8F-D3FA3B592C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9246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8B3F7-CA89-4A5A-8396-1FFCB8D88DE4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23D1101-4DFE-4BAE-9C8F-D3FA3B592C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239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5964" y="226580"/>
            <a:ext cx="9864436" cy="1325563"/>
          </a:xfrm>
        </p:spPr>
        <p:txBody>
          <a:bodyPr>
            <a:normAutofit/>
          </a:bodyPr>
          <a:lstStyle/>
          <a:p>
            <a:pPr algn="ctr"/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Муниципальное казенное дошкольное образовательное учреждение Сортавальского муниципального района Республики Карелия </a:t>
            </a:r>
            <a:b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Детский сад № 23 «Ладушки</a:t>
            </a:r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», корпус №1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0327" y="1302327"/>
            <a:ext cx="11651673" cy="5555673"/>
          </a:xfrm>
        </p:spPr>
        <p:txBody>
          <a:bodyPr/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4000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Экологический </a:t>
            </a:r>
            <a:r>
              <a:rPr lang="ru-RU" sz="4000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 в подготовительной группе по </a:t>
            </a:r>
            <a:r>
              <a:rPr lang="ru-RU" sz="4000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теме: 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Красная книга Республики Карелия»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Кузьмина Янина Анатольевна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2021г.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92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77340" y="2126222"/>
            <a:ext cx="10296006" cy="4537814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19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0874" y="180109"/>
            <a:ext cx="10432471" cy="3505199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 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проекта:</a:t>
            </a:r>
            <a:b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</a:t>
            </a:r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мы – дети Природы. 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с малых лет человек должен познавать ее и непременно учиться любить, оберегать, разумно пользоваться, быть действительно созидающей, а не губительной частью мира. Эта проблема является одной самой серьезной и актуальной в современных условиях. Сегодня как никогда </a:t>
            </a:r>
            <a:r>
              <a:rPr lang="ru-RU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важно  формирование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экологического воспитания подрастающего поколения, поэтому важно разбудить у ребят чувство сопереживания к происходящему с окружающей нас природой, понимание того, что её нужно беречь и охранять. </a:t>
            </a:r>
            <a:r>
              <a:rPr lang="ru-RU" sz="2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Ознакомление 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дошкольников с родной природой - первые шаги в познании родного края, воспитания любви к Родине.</a:t>
            </a:r>
            <a:b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2000" y="3338946"/>
            <a:ext cx="11333017" cy="344978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Тип</a:t>
            </a:r>
            <a:r>
              <a:rPr lang="ru-RU" sz="26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проекта: познавательно-творческий, краткосрочный</a:t>
            </a:r>
            <a:r>
              <a:rPr lang="ru-RU" sz="26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600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600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22.03 </a:t>
            </a:r>
            <a:r>
              <a:rPr lang="ru-RU" sz="2600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600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7.04</a:t>
            </a:r>
            <a:r>
              <a:rPr lang="ru-RU" sz="2600" i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2021гг</a:t>
            </a:r>
            <a:r>
              <a:rPr lang="ru-RU" sz="2600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2600" i="1" dirty="0" smtClean="0">
              <a:solidFill>
                <a:srgbClr val="FF000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Участники</a:t>
            </a:r>
            <a:r>
              <a:rPr lang="ru-RU" sz="26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проекта: дети подготовительной группы 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 Красная шапочка», </a:t>
            </a:r>
            <a:r>
              <a:rPr lang="ru-RU" sz="26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воспитатели, родители.</a:t>
            </a:r>
          </a:p>
          <a:p>
            <a:r>
              <a:rPr lang="ru-RU" sz="26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Проектная идея: Создание в группе детского сада Красной книги (Дидактическое пособие Лепбук «Красная книга 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Республики Карелия). Презентация детей о своём животном.</a:t>
            </a:r>
            <a:endParaRPr lang="ru-RU" sz="2600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Нам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нравится учиться чему-то новому и интересному. Мы считаем, что охрана природы очень увлекательное и нужное занятие. Поэтому мы решили узнать что-нибудь о Красной книге. Что мы можем сделать, чтобы сохранить редкие виды растений и животных? Создать свою книгу по охране природы.</a:t>
            </a:r>
          </a:p>
          <a:p>
            <a:pPr marL="0" indent="0">
              <a:buNone/>
            </a:pP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60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0982" y="124691"/>
            <a:ext cx="9883629" cy="6511636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700" u="sng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</a:t>
            </a:r>
            <a:r>
              <a:rPr lang="ru-RU" sz="27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познавательной мотивации, любознательности и творческих интересов детей к окружающей среде, воспитание эмоционально-положительного отношения к природе родного края.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u="sng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</a:t>
            </a:r>
            <a:r>
              <a:rPr lang="ru-RU" sz="27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Создать условия для формирования познавательной активности, поисковой деятельности, целенаправленность действий детей по теме проекта.</a:t>
            </a:r>
            <a:b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Расширить и систематизировать представления о животном и растительном мире республики Карелия.</a:t>
            </a:r>
            <a:b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Развитие и обогащение речи детей, пополнение словаря.</a:t>
            </a:r>
            <a:b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Выявить значимость «Красной книги», для чего она создана.</a:t>
            </a:r>
            <a:b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Создать совместно с детьми </a:t>
            </a:r>
            <a: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лепбук </a:t>
            </a:r>
            <a: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 теме: </a:t>
            </a:r>
            <a: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Красная книга республики Карелии»</a:t>
            </a:r>
            <a:b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Воспитывать любовь к природе и учить правильному поведению в </a:t>
            </a:r>
            <a:r>
              <a:rPr lang="ru-RU" sz="27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природе,прививать </a:t>
            </a:r>
            <a:r>
              <a:rPr lang="ru-RU" sz="27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сочувствие к природе, научить сопереживать.</a:t>
            </a:r>
            <a:r>
              <a:rPr lang="ru-RU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75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382" y="762654"/>
            <a:ext cx="9939047" cy="6233891"/>
          </a:xfrm>
        </p:spPr>
        <p:txBody>
          <a:bodyPr>
            <a:normAutofit fontScale="9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100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работе </a:t>
            </a:r>
            <a:r>
              <a:rPr lang="ru-RU" sz="3100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</a:t>
            </a:r>
            <a:r>
              <a:rPr lang="ru-RU" sz="3100" u="sng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детьми</a:t>
            </a:r>
            <a:r>
              <a:rPr lang="ru-RU" sz="31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проводились: </a:t>
            </a:r>
            <a: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Занятия</a:t>
            </a:r>
            <a:b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Беседы</a:t>
            </a:r>
            <a:b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ru-RU" sz="31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 презентации</a:t>
            </a:r>
            <a:br>
              <a:rPr lang="ru-RU" sz="31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Дидактические </a:t>
            </a:r>
            <a: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</a:t>
            </a:r>
            <a:b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Подвижные </a:t>
            </a:r>
            <a:r>
              <a:rPr lang="ru-RU" sz="31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</a:t>
            </a:r>
            <a: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работе с родителями</a:t>
            </a:r>
            <a: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b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Оформление родительского уголка на тему </a:t>
            </a:r>
            <a:r>
              <a:rPr lang="ru-RU" sz="3100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«Красная книга республики Карелия»</a:t>
            </a:r>
            <a: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b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Рекомендации, консультации, памятки по теме проекта.</a:t>
            </a:r>
            <a:b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Привлечение и участие </a:t>
            </a:r>
            <a:r>
              <a:rPr lang="ru-RU" sz="31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родителей вместе с детьми  </a:t>
            </a:r>
            <a: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поиске информации для реализации проекта</a:t>
            </a:r>
            <a:r>
              <a:rPr lang="ru-RU" sz="31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291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43" t="1336"/>
          <a:stretch/>
        </p:blipFill>
        <p:spPr bwMode="auto">
          <a:xfrm>
            <a:off x="3168967" y="1319212"/>
            <a:ext cx="5854065" cy="42195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1849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0256" y="624110"/>
            <a:ext cx="9393380" cy="150949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ещё мы с ребятами сделали Лепбук</a:t>
            </a: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99"/>
          <a:stretch/>
        </p:blipFill>
        <p:spPr bwMode="auto">
          <a:xfrm rot="5400000">
            <a:off x="6833553" y="2374266"/>
            <a:ext cx="4377055" cy="401955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6389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624109"/>
            <a:ext cx="9828211" cy="150155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презентовали своих животных на камеру и кратко рассказали о них</a:t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Глеб Смирнов, Лиза Поташева и Паша Величкин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IMG_3685">
            <a:hlinkClick r:id="" action="ppaction://media"/>
          </p:cNvPr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3058795" y="2358389"/>
            <a:ext cx="2396490" cy="4011295"/>
          </a:xfrm>
          <a:prstGeom prst="rect">
            <a:avLst/>
          </a:prstGeom>
        </p:spPr>
      </p:pic>
      <p:pic>
        <p:nvPicPr>
          <p:cNvPr id="7" name="IMG_3618">
            <a:hlinkClick r:id="" action="ppaction://media"/>
          </p:cNvPr>
          <p:cNvPicPr/>
          <p:nvPr/>
        </p:nvPicPr>
        <p:blipFill>
          <a:blip r:embed="rId3" cstate="email"/>
          <a:stretch>
            <a:fillRect/>
          </a:stretch>
        </p:blipFill>
        <p:spPr>
          <a:xfrm>
            <a:off x="7650481" y="2337752"/>
            <a:ext cx="2210752" cy="3910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67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8474" y="1"/>
            <a:ext cx="10216138" cy="1122218"/>
          </a:xfrm>
        </p:spPr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Наше итоговое занятие по проекту: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Экологический КВН 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тему:«В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союзе с природой»</a:t>
            </a:r>
            <a:r>
              <a:rPr lang="ru-RU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0986" y="3794934"/>
            <a:ext cx="2986693" cy="229154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6690" y="3680460"/>
            <a:ext cx="3474720" cy="2606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5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1491" y="96982"/>
            <a:ext cx="9758449" cy="63730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работ наших ребят</a:t>
            </a:r>
            <a:endParaRPr lang="ru-RU" sz="4400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94820" y="384896"/>
            <a:ext cx="5714134" cy="641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03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240</TotalTime>
  <Words>96</Words>
  <Application>Microsoft Office PowerPoint</Application>
  <PresentationFormat>Произвольный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Легкий дым</vt:lpstr>
      <vt:lpstr>Муниципальное казенное дошкольное образовательное учреждение Сортавальского муниципального района Республики Карелия  Детский сад № 23 «Ладушки», корпус №1</vt:lpstr>
      <vt:lpstr>Актуальность проекта: Все мы – дети Природы. И с малых лет человек должен познавать ее и непременно учиться любить, оберегать, разумно пользоваться, быть действительно созидающей, а не губительной частью мира. Эта проблема является одной самой серьезной и актуальной в современных условиях. Сегодня как никогда важно  формирование экологического воспитания подрастающего поколения, поэтому важно разбудить у ребят чувство сопереживания к происходящему с окружающей нас природой, понимание того, что её нужно беречь и охранять. Ознакомление дошкольников с родной природой - первые шаги в познании родного края, воспитания любви к Родине.  </vt:lpstr>
      <vt:lpstr>Цель: Формирование познавательной мотивации, любознательности и творческих интересов детей к окружающей среде, воспитание эмоционально-положительного отношения к природе родного края. Задачи: 1. Создать условия для формирования познавательной активности, поисковой деятельности, целенаправленность действий детей по теме проекта. 2. Расширить и систематизировать представления о животном и растительном мире республики Карелия. 3. Развитие и обогащение речи детей, пополнение словаря. 4. Выявить значимость «Красной книги», для чего она создана. 5. Создать совместно с детьми лепбук по теме:  «Красная книга республики Карелии» 6. Воспитывать любовь к природе и учить правильному поведению в природе,прививать сочувствие к природе, научить сопереживать. </vt:lpstr>
      <vt:lpstr>В работе с детьми проводились:  • Занятия • Беседы • Показ презентации • Дидактические игры • Подвижные игры В работе с родителями: • Оформление родительского уголка на тему «Красная книга республики Карелия». • Рекомендации, консультации, памятки по теме проекта. • Привлечение и участие родителей вместе с детьми  в поиске информации для реализации проекта.  </vt:lpstr>
      <vt:lpstr>Презентация PowerPoint</vt:lpstr>
      <vt:lpstr>А ещё мы с ребятами сделали Лепбук</vt:lpstr>
      <vt:lpstr>Ребята презентовали своих животных на камеру и кратко рассказали о них Глеб Смирнов, Лиза Поташева и Паша Величкин</vt:lpstr>
      <vt:lpstr>Наше итоговое занятие по проекту:  Экологический КВН на тему:«В союзе с природой» </vt:lpstr>
      <vt:lpstr>Выставка работ наших ребят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Сортавальского муниципального района Республики Карелия  Детский сад № 23 «Ладушки», корпус №1</dc:title>
  <dc:creator>Янина</dc:creator>
  <cp:lastModifiedBy>Пользователь</cp:lastModifiedBy>
  <cp:revision>34</cp:revision>
  <dcterms:created xsi:type="dcterms:W3CDTF">2021-03-29T10:01:27Z</dcterms:created>
  <dcterms:modified xsi:type="dcterms:W3CDTF">2022-12-12T19:51:30Z</dcterms:modified>
</cp:coreProperties>
</file>