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9" r:id="rId4"/>
    <p:sldId id="258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2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B6CAEF-E1B1-45B7-8793-B0701C0C27F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2894F-172E-4623-9C8D-C3203EB28E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2252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3810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1283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283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0869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2024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602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81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41181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79990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6814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0795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6AD78-9EDC-480D-9789-6D2FEA98C3DE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B359F-0E32-432F-83FE-09B0281000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745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115617" y="2780928"/>
            <a:ext cx="720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Мастер – класс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«Изготовление кукольного театра своими руками»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8589" y="5085184"/>
            <a:ext cx="40223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Разработала: Таривердиева Р.М.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9552" y="836712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Муниципальное Автономное Дошкольное образовательное     учреждение детский сад №4 «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Морозко</a:t>
            </a:r>
            <a:r>
              <a:rPr lang="ru-RU" sz="2400" b="1" i="1" dirty="0" smtClean="0">
                <a:solidFill>
                  <a:srgbClr val="002060"/>
                </a:solidFill>
              </a:rPr>
              <a:t>»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4982" y="5980638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2019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151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90872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/>
              <a:t> </a:t>
            </a:r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971600" y="913463"/>
            <a:ext cx="3960440" cy="2016224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Цель: приобщить родителей и их детей к изготовлению кукольного театра своими руками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6" name="Выноска-облако 5"/>
          <p:cNvSpPr/>
          <p:nvPr/>
        </p:nvSpPr>
        <p:spPr>
          <a:xfrm>
            <a:off x="3851920" y="3068960"/>
            <a:ext cx="4248472" cy="1836784"/>
          </a:xfrm>
          <a:prstGeom prst="cloudCallou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i="1" dirty="0" smtClean="0">
                <a:solidFill>
                  <a:schemeClr val="tx1"/>
                </a:solidFill>
              </a:rPr>
              <a:t>Задача: познакомить с различными видами театра и  обучить навыкам  изготовления кукольного театра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8967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71600" y="980728"/>
            <a:ext cx="612683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</a:rPr>
              <a:t>Виды кукольного театра:</a:t>
            </a:r>
          </a:p>
          <a:p>
            <a:pPr algn="ctr"/>
            <a:endParaRPr lang="ru-RU" sz="24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Пальчиковый театр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Перчаточный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Настольный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Магнитный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Теневой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Театр на капсулах от киндера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Театр на </a:t>
            </a:r>
            <a:r>
              <a:rPr lang="en-US" sz="2400" b="1" i="1" dirty="0" smtClean="0">
                <a:solidFill>
                  <a:srgbClr val="002060"/>
                </a:solidFill>
              </a:rPr>
              <a:t> CD – </a:t>
            </a:r>
            <a:r>
              <a:rPr lang="ru-RU" sz="2400" b="1" i="1" dirty="0" smtClean="0">
                <a:solidFill>
                  <a:srgbClr val="002060"/>
                </a:solidFill>
              </a:rPr>
              <a:t>дисках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Театр на пластмассовых ложках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Театр на бумажных тарелках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Театр на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фланелеграфе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6988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916911" y="908720"/>
            <a:ext cx="373070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086" r="10521"/>
          <a:stretch/>
        </p:blipFill>
        <p:spPr bwMode="auto">
          <a:xfrm rot="5400000">
            <a:off x="5040508" y="3104505"/>
            <a:ext cx="3023419" cy="324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49956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20220408_1616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980728"/>
            <a:ext cx="3456384" cy="1680187"/>
          </a:xfrm>
          <a:prstGeom prst="rect">
            <a:avLst/>
          </a:prstGeom>
        </p:spPr>
      </p:pic>
      <p:pic>
        <p:nvPicPr>
          <p:cNvPr id="8" name="Рисунок 7" descr="20220408_1613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2780928"/>
            <a:ext cx="3703268" cy="1800200"/>
          </a:xfrm>
          <a:prstGeom prst="rect">
            <a:avLst/>
          </a:prstGeom>
        </p:spPr>
      </p:pic>
      <p:pic>
        <p:nvPicPr>
          <p:cNvPr id="9" name="Рисунок 8" descr="20220408_160800(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4581128"/>
            <a:ext cx="3347864" cy="1627433"/>
          </a:xfrm>
          <a:prstGeom prst="rect">
            <a:avLst/>
          </a:prstGeom>
        </p:spPr>
      </p:pic>
      <p:pic>
        <p:nvPicPr>
          <p:cNvPr id="10" name="Рисунок 9" descr="20220420_16372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1600" y="4653136"/>
            <a:ext cx="3131840" cy="1522422"/>
          </a:xfrm>
          <a:prstGeom prst="rect">
            <a:avLst/>
          </a:prstGeom>
        </p:spPr>
      </p:pic>
      <p:pic>
        <p:nvPicPr>
          <p:cNvPr id="11" name="Рисунок 10" descr="20220420_150714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99992" y="980728"/>
            <a:ext cx="2943490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57595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85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Murad</cp:lastModifiedBy>
  <cp:revision>10</cp:revision>
  <dcterms:created xsi:type="dcterms:W3CDTF">2019-11-04T09:24:53Z</dcterms:created>
  <dcterms:modified xsi:type="dcterms:W3CDTF">2022-12-12T17:26:56Z</dcterms:modified>
</cp:coreProperties>
</file>