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Мастер – класс для родителей по изготовлению настольного театра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7592888" cy="120168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Таривердиева Р. 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/>
              <a:t>Цель</a:t>
            </a:r>
            <a:r>
              <a:rPr lang="ru-RU" sz="2400" b="1" dirty="0" smtClean="0"/>
              <a:t>:</a:t>
            </a:r>
            <a:r>
              <a:rPr lang="ru-RU" sz="2400" dirty="0" smtClean="0"/>
              <a:t> Изготовление настольного театра с последующим применением его в театрально-игровой, а также в других видах деятельности с детьми.</a:t>
            </a:r>
          </a:p>
          <a:p>
            <a:pPr>
              <a:buNone/>
            </a:pPr>
            <a:r>
              <a:rPr lang="ru-RU" sz="2400" b="1" u="sng" dirty="0" smtClean="0"/>
              <a:t>Задачи</a:t>
            </a:r>
            <a:r>
              <a:rPr lang="ru-RU" sz="2400" b="1" dirty="0" smtClean="0"/>
              <a:t>:</a:t>
            </a:r>
          </a:p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dirty="0" smtClean="0"/>
              <a:t>заинтересовать </a:t>
            </a:r>
            <a:r>
              <a:rPr lang="ru-RU" sz="2400" dirty="0" smtClean="0"/>
              <a:t>и побудить родителей к изготовлению </a:t>
            </a:r>
            <a:r>
              <a:rPr lang="ru-RU" sz="2400" dirty="0" err="1" smtClean="0"/>
              <a:t>театра,с</a:t>
            </a:r>
            <a:r>
              <a:rPr lang="ru-RU" sz="2400" dirty="0" smtClean="0"/>
              <a:t> </a:t>
            </a:r>
            <a:r>
              <a:rPr lang="ru-RU" sz="2400" dirty="0" smtClean="0"/>
              <a:t>последующим использованием в театрализованной деятельности с детьми;</a:t>
            </a:r>
          </a:p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dirty="0" smtClean="0"/>
              <a:t>дать </a:t>
            </a:r>
            <a:r>
              <a:rPr lang="ru-RU" sz="2400" dirty="0" smtClean="0"/>
              <a:t>практические знания и умения по изготовлению простейшего театра;</a:t>
            </a:r>
          </a:p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dirty="0" smtClean="0"/>
              <a:t>привлечь </a:t>
            </a:r>
            <a:r>
              <a:rPr lang="ru-RU" sz="2400" dirty="0" smtClean="0"/>
              <a:t>внимание</a:t>
            </a:r>
            <a:r>
              <a:rPr lang="ru-RU" sz="2400" b="1" dirty="0" smtClean="0"/>
              <a:t> </a:t>
            </a:r>
            <a:r>
              <a:rPr lang="ru-RU" sz="2400" dirty="0" smtClean="0"/>
              <a:t>родителей к театрализованной деятельности;</a:t>
            </a:r>
          </a:p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dirty="0" smtClean="0"/>
              <a:t>помочь</a:t>
            </a:r>
            <a:r>
              <a:rPr lang="ru-RU" sz="2400" dirty="0" smtClean="0"/>
              <a:t> родителям сделать обычное - интересным.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«</a:t>
            </a:r>
            <a:r>
              <a:rPr lang="ru-RU" b="1" i="1" dirty="0" smtClean="0"/>
              <a:t>Театральная мастерская</a:t>
            </a:r>
            <a:r>
              <a:rPr lang="ru-RU" i="1" dirty="0" smtClean="0"/>
              <a:t>»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Необходимые материалы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пластиковые стаканчики;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трафареты </a:t>
            </a:r>
            <a:r>
              <a:rPr lang="ru-RU" dirty="0" smtClean="0"/>
              <a:t>сказочных персонажей и </a:t>
            </a:r>
            <a:r>
              <a:rPr lang="ru-RU" dirty="0" smtClean="0"/>
              <a:t>животных;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резинки </a:t>
            </a:r>
            <a:r>
              <a:rPr lang="ru-RU" dirty="0" smtClean="0"/>
              <a:t>для </a:t>
            </a:r>
            <a:r>
              <a:rPr lang="ru-RU" dirty="0" smtClean="0"/>
              <a:t>волос;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ножницы;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суши- палочки;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скотч</a:t>
            </a:r>
            <a:r>
              <a:rPr lang="ru-RU" dirty="0" smtClean="0"/>
              <a:t>, двухсторонний скотч.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34096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стаканчиках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Смешарики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Для изготовления этого театра используем пластиковые стаканчики, трафареты, в нашем случае, </a:t>
            </a:r>
            <a:r>
              <a:rPr lang="ru-RU" sz="1600" dirty="0" err="1" smtClean="0"/>
              <a:t>смешариков</a:t>
            </a:r>
            <a:r>
              <a:rPr lang="ru-RU" sz="1600" dirty="0" smtClean="0"/>
              <a:t> и двухсторонний </a:t>
            </a:r>
            <a:r>
              <a:rPr lang="ru-RU" sz="1600" dirty="0" smtClean="0"/>
              <a:t>скотч.</a:t>
            </a:r>
          </a:p>
          <a:p>
            <a:pPr>
              <a:buNone/>
            </a:pPr>
            <a:endParaRPr lang="ru-RU" sz="1800" dirty="0" smtClean="0"/>
          </a:p>
          <a:p>
            <a:endParaRPr lang="ru-RU" dirty="0"/>
          </a:p>
        </p:txBody>
      </p:sp>
      <p:pic>
        <p:nvPicPr>
          <p:cNvPr id="5" name="Рисунок 4" descr="Мастер-класс для родителей по изготовлению настольного театра «Театр своими руками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19442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maam.ru/upload/blogs/detsad-550184-16484828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772816"/>
            <a:ext cx="20882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maam.ru/upload/blogs/detsad-550184-164848283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636912"/>
            <a:ext cx="18722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maam.ru/upload/blogs/detsad-550184-164848289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797152"/>
            <a:ext cx="446449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347864" y="3861049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 пластиковый ста</a:t>
            </a:r>
            <a:r>
              <a:rPr lang="ru-RU" sz="1600" dirty="0" smtClean="0"/>
              <a:t> стаканчик наклеиваем небольшой кусочек двухстороннего скотча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364088" y="5661248"/>
            <a:ext cx="268932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Вот </a:t>
            </a:r>
            <a:r>
              <a:rPr lang="ru-RU" sz="1600" dirty="0" smtClean="0"/>
              <a:t>такие герои получились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Настольный театр </a:t>
            </a:r>
            <a:r>
              <a:rPr lang="ru-RU" sz="3200" b="1" i="1" dirty="0" smtClean="0"/>
              <a:t>«Репка»</a:t>
            </a:r>
            <a:r>
              <a:rPr lang="ru-RU" sz="3200" b="1" dirty="0" smtClean="0"/>
              <a:t> </a:t>
            </a:r>
            <a:r>
              <a:rPr lang="ru-RU" sz="3200" b="1" dirty="0" smtClean="0"/>
              <a:t>на палочках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Для этого театра понадобятся суши-палочки, двухсторонний скотч и трафареты героев сказки.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                                             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                                                                                               К </a:t>
            </a:r>
            <a:r>
              <a:rPr lang="ru-RU" sz="1600" dirty="0" smtClean="0"/>
              <a:t>каждому герою приклеить </a:t>
            </a:r>
            <a:r>
              <a:rPr lang="ru-RU" sz="1600" dirty="0" smtClean="0"/>
              <a:t>палочку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4" name="Рисунок 3" descr="https://www.maam.ru/upload/blogs/detsad-550184-1648483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36004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550184-164848306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564904"/>
            <a:ext cx="25922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maam.ru/upload/blogs/detsad-550184-16484831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149080"/>
            <a:ext cx="36724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99792" y="5949280"/>
            <a:ext cx="1358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1600" dirty="0" smtClean="0"/>
              <a:t>Театр готов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Игрушки-топотушки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Такая игрушка сможет </a:t>
            </a:r>
            <a:r>
              <a:rPr lang="ru-RU" sz="1600" i="1" dirty="0" smtClean="0"/>
              <a:t>«ходить»</a:t>
            </a:r>
            <a:r>
              <a:rPr lang="ru-RU" sz="1600" dirty="0" smtClean="0"/>
              <a:t>, </a:t>
            </a:r>
            <a:r>
              <a:rPr lang="ru-RU" sz="1600" i="1" dirty="0" smtClean="0"/>
              <a:t>«бегать»</a:t>
            </a:r>
            <a:r>
              <a:rPr lang="ru-RU" sz="1600" dirty="0" smtClean="0"/>
              <a:t>, плясать на столе.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Нарисуйте </a:t>
            </a:r>
            <a:r>
              <a:rPr lang="ru-RU" sz="1600" dirty="0" smtClean="0"/>
              <a:t>фигурку на </a:t>
            </a:r>
            <a:r>
              <a:rPr lang="ru-RU" sz="1600" dirty="0" smtClean="0"/>
              <a:t>картоне </a:t>
            </a:r>
            <a:r>
              <a:rPr lang="ru-RU" sz="1600" dirty="0" smtClean="0"/>
              <a:t>или распечатайте на цветном принтере. </a:t>
            </a:r>
            <a:r>
              <a:rPr lang="ru-RU" sz="1600" dirty="0" smtClean="0"/>
              <a:t>Вырежьте изображение, за </a:t>
            </a:r>
            <a:r>
              <a:rPr lang="ru-RU" sz="1600" dirty="0" smtClean="0"/>
              <a:t>ламинируйте. Прикрепите фигурку к тыльной стороне ладони при помощи резинки</a:t>
            </a:r>
            <a:r>
              <a:rPr lang="ru-RU" sz="1600" dirty="0" smtClean="0"/>
              <a:t>.</a:t>
            </a:r>
            <a:r>
              <a:rPr lang="ru-RU" sz="1600" dirty="0" smtClean="0"/>
              <a:t> На указательный и средний пальцы можно надеть наперстки </a:t>
            </a:r>
            <a:r>
              <a:rPr lang="ru-RU" sz="1600" i="1" dirty="0" smtClean="0"/>
              <a:t>(пробочки от флаконов)</a:t>
            </a:r>
            <a:r>
              <a:rPr lang="ru-RU" sz="1600" dirty="0" smtClean="0"/>
              <a:t> – это ноги фигурки.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www.maam.ru/upload/blogs/detsad-550184-16484831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237328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550184-16484833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167843" y="3176973"/>
            <a:ext cx="2520280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maam.ru/upload/blogs/detsad-550184-16484848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429000"/>
            <a:ext cx="24837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45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Мастер – класс для родителей по изготовлению настольного театра</vt:lpstr>
      <vt:lpstr>Слайд 2</vt:lpstr>
      <vt:lpstr>  «Театральная мастерская».  </vt:lpstr>
      <vt:lpstr> Театр на стаканчиках «Смешарики». </vt:lpstr>
      <vt:lpstr>Настольный театр «Репка» на палочках</vt:lpstr>
      <vt:lpstr>Игрушки-топотушки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родителей по изготовлению настольного театра</dc:title>
  <dc:creator>Murad</dc:creator>
  <cp:lastModifiedBy>Murad</cp:lastModifiedBy>
  <cp:revision>1</cp:revision>
  <dcterms:created xsi:type="dcterms:W3CDTF">2022-12-12T19:11:02Z</dcterms:created>
  <dcterms:modified xsi:type="dcterms:W3CDTF">2022-12-12T19:42:16Z</dcterms:modified>
</cp:coreProperties>
</file>