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80" r:id="rId3"/>
    <p:sldId id="258" r:id="rId4"/>
    <p:sldId id="282" r:id="rId5"/>
    <p:sldId id="277" r:id="rId6"/>
    <p:sldId id="260" r:id="rId7"/>
    <p:sldId id="257" r:id="rId8"/>
    <p:sldId id="261" r:id="rId9"/>
    <p:sldId id="259" r:id="rId10"/>
    <p:sldId id="265" r:id="rId11"/>
    <p:sldId id="272" r:id="rId12"/>
    <p:sldId id="264" r:id="rId13"/>
    <p:sldId id="270" r:id="rId14"/>
    <p:sldId id="271" r:id="rId15"/>
    <p:sldId id="279" r:id="rId16"/>
    <p:sldId id="278" r:id="rId17"/>
    <p:sldId id="273" r:id="rId18"/>
    <p:sldId id="274" r:id="rId19"/>
    <p:sldId id="268" r:id="rId20"/>
    <p:sldId id="275" r:id="rId21"/>
    <p:sldId id="256" r:id="rId22"/>
    <p:sldId id="28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289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340768"/>
          </a:xfrm>
        </p:spPr>
        <p:txBody>
          <a:bodyPr>
            <a:normAutofit/>
          </a:bodyPr>
          <a:lstStyle/>
          <a:p>
            <a:r>
              <a:rPr lang="ru-RU" sz="6600" b="1" u="sng" dirty="0">
                <a:solidFill>
                  <a:srgbClr val="7030A0"/>
                </a:solidFill>
              </a:rPr>
              <a:t>г.о. Истра</a:t>
            </a:r>
          </a:p>
        </p:txBody>
      </p:sp>
      <p:pic>
        <p:nvPicPr>
          <p:cNvPr id="11266" name="Picture 2" descr="ÐÐ°ÑÑÐ¸Ð½ÐºÐ¸ Ð¿Ð¾ Ð·Ð°Ð¿ÑÐ¾ÑÑ ÐÐµÑÐ± ÐÑÑÑ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0888"/>
            <a:ext cx="3384376" cy="4281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Научно-исследовательский </a:t>
            </a:r>
            <a:br>
              <a:rPr lang="ru-RU" b="1" dirty="0"/>
            </a:br>
            <a:r>
              <a:rPr lang="ru-RU" b="1" dirty="0"/>
              <a:t>институт электромеханики</a:t>
            </a:r>
            <a:br>
              <a:rPr lang="ru-RU" dirty="0"/>
            </a:br>
            <a:r>
              <a:rPr lang="ru-RU" sz="3600" dirty="0"/>
              <a:t>(секретный институт,</a:t>
            </a:r>
            <a:br>
              <a:rPr lang="ru-RU" sz="3600" dirty="0"/>
            </a:br>
            <a:r>
              <a:rPr lang="ru-RU" sz="3600" dirty="0"/>
              <a:t>здесь изготавливают космические спутники)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Создатели деталей для спутников</a:t>
            </a:r>
          </a:p>
        </p:txBody>
      </p:sp>
      <p:sp>
        <p:nvSpPr>
          <p:cNvPr id="27650" name="AutoShape 2" descr="ÐÐ°ÑÑÐ¸Ð½ÐºÐ¸ Ð¿Ð¾ Ð·Ð°Ð¿ÑÐ¾ÑÑ ÐÐÐÐÐ­ Ð¸ÑÑÑÐ° ÑÑÐ¾ Ð¿ÑÐ¾Ð¸Ð·Ð²Ð¾Ð´Ñ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ÐÐ°ÑÑÐ¸Ð½ÐºÐ¸ Ð¿Ð¾ Ð·Ð°Ð¿ÑÐ¾ÑÑ ÐÐÐÐÐ­ Ð¸ÑÑÑÐ° ÑÑÐ¾ Ð¿ÑÐ¾Ð¸Ð·Ð²Ð¾Ð´Ñ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ÐÐ°ÑÑÐ¸Ð½ÐºÐ¸ Ð¿Ð¾ Ð·Ð°Ð¿ÑÐ¾ÑÑ ÐÐÐÐÐ­ Ð¸ÑÑÑÐ° ÑÑÐ¾ Ð¿ÑÐ¾Ð¸Ð·Ð²Ð¾Ð´Ñ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28259"/>
            <a:ext cx="8064896" cy="5376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98178"/>
          </a:xfrm>
        </p:spPr>
        <p:txBody>
          <a:bodyPr>
            <a:normAutofit fontScale="90000"/>
          </a:bodyPr>
          <a:lstStyle/>
          <a:p>
            <a:r>
              <a:rPr lang="ru-RU" dirty="0"/>
              <a:t>Высоковольтный научно-исследовательский центр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7"/>
            <a:ext cx="8136904" cy="541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Моделировали и исследовали молнию</a:t>
            </a:r>
          </a:p>
        </p:txBody>
      </p:sp>
      <p:pic>
        <p:nvPicPr>
          <p:cNvPr id="24580" name="Picture 4" descr="https://ic.pics.livejournal.com/step_kaa/29139877/88451/88451_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09733"/>
            <a:ext cx="8172400" cy="54482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4427984" cy="6178698"/>
          </a:xfrm>
        </p:spPr>
        <p:txBody>
          <a:bodyPr/>
          <a:lstStyle/>
          <a:p>
            <a:r>
              <a:rPr lang="ru-RU" b="1" u="sng" dirty="0"/>
              <a:t>Единственная </a:t>
            </a:r>
            <a:br>
              <a:rPr lang="ru-RU" b="1" u="sng" dirty="0"/>
            </a:br>
            <a:r>
              <a:rPr lang="ru-RU" b="1" u="sng" dirty="0"/>
              <a:t>в мире ! </a:t>
            </a:r>
            <a:r>
              <a:rPr lang="ru-RU" dirty="0"/>
              <a:t>открытая площадка </a:t>
            </a:r>
            <a:br>
              <a:rPr lang="ru-RU" dirty="0"/>
            </a:br>
            <a:r>
              <a:rPr lang="ru-RU" dirty="0"/>
              <a:t>для исследования высоковольтного напряжения</a:t>
            </a:r>
          </a:p>
        </p:txBody>
      </p:sp>
      <p:pic>
        <p:nvPicPr>
          <p:cNvPr id="3" name="Picture 2" descr="http://ua4aeu.ucoz.ru/_pu/10/318381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4311188" cy="60507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0070C0"/>
                </a:solidFill>
              </a:rPr>
              <a:t>Известные люди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0304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Основатель детской музыкальной школы</a:t>
            </a:r>
            <a:br>
              <a:rPr lang="ru-RU" sz="3600" b="1" dirty="0"/>
            </a:br>
            <a:r>
              <a:rPr lang="ru-RU" sz="3600" b="1" dirty="0"/>
              <a:t>В.А. </a:t>
            </a:r>
            <a:r>
              <a:rPr lang="ru-RU" sz="3600" b="1" dirty="0" err="1"/>
              <a:t>Ширшов</a:t>
            </a:r>
            <a:br>
              <a:rPr lang="ru-RU" sz="3600" b="1" dirty="0"/>
            </a:br>
            <a:r>
              <a:rPr lang="ru-RU" sz="3600" b="1" dirty="0"/>
              <a:t> (участник Великой </a:t>
            </a:r>
            <a:r>
              <a:rPr lang="ru-RU" sz="3600" b="1" dirty="0" err="1"/>
              <a:t>Отечествнной</a:t>
            </a:r>
            <a:r>
              <a:rPr lang="ru-RU" sz="3600" b="1" dirty="0"/>
              <a:t> войны)</a:t>
            </a:r>
          </a:p>
        </p:txBody>
      </p:sp>
      <p:pic>
        <p:nvPicPr>
          <p:cNvPr id="1026" name="Picture 2" descr="Картинки по запросу истра музыкальная школ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1813" y="2276872"/>
            <a:ext cx="6252187" cy="4689141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45365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нашем городе работал и писал свои рассказы А.П. Чехов</a:t>
            </a:r>
          </a:p>
        </p:txBody>
      </p:sp>
      <p:pic>
        <p:nvPicPr>
          <p:cNvPr id="24578" name="Picture 2" descr="Картинки по запросу чех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744416" cy="4799094"/>
          </a:xfrm>
          <a:prstGeom prst="rect">
            <a:avLst/>
          </a:prstGeom>
          <a:noFill/>
        </p:spPr>
      </p:pic>
      <p:pic>
        <p:nvPicPr>
          <p:cNvPr id="614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4536504" cy="3022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Наш город посещал М.Лермонтов</a:t>
            </a:r>
          </a:p>
        </p:txBody>
      </p:sp>
      <p:pic>
        <p:nvPicPr>
          <p:cNvPr id="23554" name="Picture 2" descr="Картинки по запросу лермон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12776"/>
            <a:ext cx="3960440" cy="5290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sz="3600" b="1" dirty="0"/>
              <a:t>Михаил Лермонтов</a:t>
            </a:r>
            <a:br>
              <a:rPr lang="ru-RU" sz="3600" b="1" dirty="0"/>
            </a:br>
            <a:r>
              <a:rPr lang="ru-RU" sz="3600" b="1" dirty="0"/>
              <a:t>В ВОСКРЕСЕНСКЕ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040560"/>
          </a:xfrm>
        </p:spPr>
        <p:txBody>
          <a:bodyPr numCol="2">
            <a:normAutofit fontScale="40000" lnSpcReduction="20000"/>
          </a:bodyPr>
          <a:lstStyle/>
          <a:p>
            <a:br>
              <a:rPr lang="ru-RU" dirty="0"/>
            </a:br>
            <a:endParaRPr lang="ru-RU" dirty="0"/>
          </a:p>
          <a:p>
            <a:r>
              <a:rPr lang="ru-RU" dirty="0"/>
              <a:t>                          </a:t>
            </a:r>
            <a:r>
              <a:rPr lang="ru-RU" b="1" dirty="0"/>
              <a:t>1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Оставленная пустынь предо мной</a:t>
            </a:r>
            <a:br>
              <a:rPr lang="ru-RU" dirty="0"/>
            </a:br>
            <a:r>
              <a:rPr lang="ru-RU" dirty="0"/>
              <a:t>Белеется вечернею порой.</a:t>
            </a:r>
            <a:br>
              <a:rPr lang="ru-RU" dirty="0"/>
            </a:br>
            <a:r>
              <a:rPr lang="ru-RU" dirty="0"/>
              <a:t>Последний луч на ней еще горит;</a:t>
            </a:r>
            <a:br>
              <a:rPr lang="ru-RU" dirty="0"/>
            </a:br>
            <a:r>
              <a:rPr lang="ru-RU" dirty="0"/>
              <a:t>Но колокол </a:t>
            </a:r>
            <a:r>
              <a:rPr lang="ru-RU" dirty="0" err="1"/>
              <a:t>растреснувший</a:t>
            </a:r>
            <a:r>
              <a:rPr lang="ru-RU" dirty="0"/>
              <a:t> молчит.</a:t>
            </a:r>
            <a:br>
              <a:rPr lang="ru-RU" dirty="0"/>
            </a:br>
            <a:r>
              <a:rPr lang="ru-RU" dirty="0"/>
              <a:t>Его (бывало) заунывный глас</a:t>
            </a:r>
            <a:br>
              <a:rPr lang="ru-RU" dirty="0"/>
            </a:br>
            <a:r>
              <a:rPr lang="ru-RU" dirty="0"/>
              <a:t>Звал братии к </a:t>
            </a:r>
            <a:r>
              <a:rPr lang="ru-RU" dirty="0" err="1"/>
              <a:t>всенощне</a:t>
            </a:r>
            <a:r>
              <a:rPr lang="ru-RU" dirty="0"/>
              <a:t> в сей мирный час!</a:t>
            </a:r>
            <a:br>
              <a:rPr lang="ru-RU" dirty="0"/>
            </a:br>
            <a:r>
              <a:rPr lang="ru-RU" dirty="0"/>
              <a:t>Зеленый мох, растущий над окном,</a:t>
            </a:r>
            <a:br>
              <a:rPr lang="ru-RU" dirty="0"/>
            </a:br>
            <a:r>
              <a:rPr lang="ru-RU" dirty="0"/>
              <a:t>Заржавленные ставни -- и кругом</a:t>
            </a:r>
            <a:br>
              <a:rPr lang="ru-RU" dirty="0"/>
            </a:br>
            <a:r>
              <a:rPr lang="ru-RU" dirty="0"/>
              <a:t>Высокая полынь -- все, все без слов</a:t>
            </a:r>
            <a:br>
              <a:rPr lang="ru-RU" dirty="0"/>
            </a:br>
            <a:r>
              <a:rPr lang="ru-RU" dirty="0"/>
              <a:t>Нам говорит о таинствах гробов.</a:t>
            </a:r>
            <a:br>
              <a:rPr lang="ru-RU" dirty="0"/>
            </a:br>
            <a:r>
              <a:rPr lang="ru-RU" dirty="0"/>
              <a:t>*****</a:t>
            </a:r>
            <a:br>
              <a:rPr lang="ru-RU" dirty="0"/>
            </a:br>
            <a:r>
              <a:rPr lang="ru-RU" dirty="0"/>
              <a:t>Таков старик, под грузом тяжких лет</a:t>
            </a:r>
            <a:br>
              <a:rPr lang="ru-RU" dirty="0"/>
            </a:br>
            <a:r>
              <a:rPr lang="ru-RU" dirty="0"/>
              <a:t>Еще хранящий жизни первый цвет;</a:t>
            </a:r>
            <a:br>
              <a:rPr lang="ru-RU" dirty="0"/>
            </a:br>
            <a:r>
              <a:rPr lang="ru-RU" dirty="0"/>
              <a:t>Хотя он свеж, на нем печать могил</a:t>
            </a:r>
            <a:br>
              <a:rPr lang="ru-RU" dirty="0"/>
            </a:br>
            <a:r>
              <a:rPr lang="ru-RU" dirty="0"/>
              <a:t>Тех юношей, которых пережил.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                          </a:t>
            </a:r>
            <a:r>
              <a:rPr lang="ru-RU" b="1" dirty="0"/>
              <a:t>2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Пред мной готическое зданье</a:t>
            </a:r>
            <a:br>
              <a:rPr lang="ru-RU" dirty="0"/>
            </a:br>
            <a:r>
              <a:rPr lang="ru-RU" dirty="0"/>
              <a:t>Стоит, как тень былых годов;</a:t>
            </a:r>
            <a:br>
              <a:rPr lang="ru-RU" dirty="0"/>
            </a:br>
            <a:r>
              <a:rPr lang="ru-RU" dirty="0"/>
              <a:t>При нем теснится чувствованье</a:t>
            </a:r>
            <a:br>
              <a:rPr lang="ru-RU" dirty="0"/>
            </a:br>
            <a:r>
              <a:rPr lang="ru-RU" dirty="0"/>
              <a:t>К нам в грудь того, чему нет слов,</a:t>
            </a:r>
            <a:br>
              <a:rPr lang="ru-RU" dirty="0"/>
            </a:br>
            <a:r>
              <a:rPr lang="ru-RU" dirty="0"/>
              <a:t>Что выше теплого участья,</a:t>
            </a:r>
            <a:br>
              <a:rPr lang="ru-RU" dirty="0"/>
            </a:br>
            <a:r>
              <a:rPr lang="ru-RU" dirty="0"/>
              <a:t>Святей любви, спокойней счастья.</a:t>
            </a:r>
            <a:br>
              <a:rPr lang="ru-RU" dirty="0"/>
            </a:br>
            <a:r>
              <a:rPr lang="ru-RU" dirty="0"/>
              <a:t>Быть может, через много лет</a:t>
            </a:r>
            <a:br>
              <a:rPr lang="ru-RU" dirty="0"/>
            </a:br>
            <a:r>
              <a:rPr lang="ru-RU" dirty="0"/>
              <a:t>Сия священная обитель</a:t>
            </a:r>
            <a:br>
              <a:rPr lang="ru-RU" dirty="0"/>
            </a:b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Оставит только мрачный след,</a:t>
            </a:r>
            <a:br>
              <a:rPr lang="ru-RU" dirty="0"/>
            </a:br>
            <a:r>
              <a:rPr lang="ru-RU" dirty="0"/>
              <a:t>И любопытный посетитель</a:t>
            </a:r>
            <a:br>
              <a:rPr lang="ru-RU" dirty="0"/>
            </a:br>
            <a:r>
              <a:rPr lang="ru-RU" dirty="0"/>
              <a:t>В развалинах людей искать</a:t>
            </a:r>
            <a:br>
              <a:rPr lang="ru-RU" dirty="0"/>
            </a:br>
            <a:r>
              <a:rPr lang="ru-RU" dirty="0"/>
              <a:t>Напрасно станет, чтоб узнать,</a:t>
            </a:r>
            <a:br>
              <a:rPr lang="ru-RU" dirty="0"/>
            </a:br>
            <a:r>
              <a:rPr lang="ru-RU" dirty="0"/>
              <a:t>Где образ божеской могилы</a:t>
            </a:r>
            <a:br>
              <a:rPr lang="ru-RU" dirty="0"/>
            </a:br>
            <a:r>
              <a:rPr lang="ru-RU" dirty="0"/>
              <a:t>Между златых колонн стоял,</a:t>
            </a:r>
            <a:br>
              <a:rPr lang="ru-RU" dirty="0"/>
            </a:br>
            <a:r>
              <a:rPr lang="ru-RU" dirty="0"/>
              <a:t>Где теплились </a:t>
            </a:r>
            <a:r>
              <a:rPr lang="ru-RU" dirty="0" err="1"/>
              <a:t>паникадилы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Где лик отшельников звучал</a:t>
            </a:r>
            <a:br>
              <a:rPr lang="ru-RU" dirty="0"/>
            </a:br>
            <a:r>
              <a:rPr lang="ru-RU" dirty="0"/>
              <a:t>И где пред богом изливали</a:t>
            </a:r>
            <a:br>
              <a:rPr lang="ru-RU" dirty="0"/>
            </a:br>
            <a:r>
              <a:rPr lang="ru-RU" dirty="0"/>
              <a:t>Свои грехи, свои печали.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И там (как знать) найдет </a:t>
            </a:r>
            <a:r>
              <a:rPr lang="ru-RU" dirty="0" err="1"/>
              <a:t>прошлец</a:t>
            </a:r>
            <a:br>
              <a:rPr lang="ru-RU" dirty="0"/>
            </a:br>
            <a:r>
              <a:rPr lang="ru-RU" dirty="0"/>
              <a:t>Пергамент пыльный. Он увидит,</a:t>
            </a:r>
            <a:br>
              <a:rPr lang="ru-RU" dirty="0"/>
            </a:br>
            <a:r>
              <a:rPr lang="ru-RU" dirty="0"/>
              <a:t>Как сердце любит по конец</a:t>
            </a:r>
            <a:br>
              <a:rPr lang="ru-RU" dirty="0"/>
            </a:br>
            <a:r>
              <a:rPr lang="ru-RU" dirty="0"/>
              <a:t>И бесконечно ненавидит,</a:t>
            </a:r>
            <a:br>
              <a:rPr lang="ru-RU" dirty="0"/>
            </a:br>
            <a:r>
              <a:rPr lang="ru-RU" dirty="0"/>
              <a:t>Как ни вериги, ни клобук</a:t>
            </a:r>
            <a:br>
              <a:rPr lang="ru-RU" dirty="0"/>
            </a:br>
            <a:r>
              <a:rPr lang="ru-RU" dirty="0"/>
              <a:t>Не облегчают наших мук.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Он тех людей узрит гробницы,</a:t>
            </a:r>
            <a:br>
              <a:rPr lang="ru-RU" dirty="0"/>
            </a:br>
            <a:r>
              <a:rPr lang="ru-RU" dirty="0"/>
              <a:t>Их эпитафии пройдет,</a:t>
            </a:r>
            <a:br>
              <a:rPr lang="ru-RU" dirty="0"/>
            </a:br>
            <a:r>
              <a:rPr lang="ru-RU" dirty="0"/>
              <a:t>Времен тогдашних небылицы</a:t>
            </a:r>
            <a:br>
              <a:rPr lang="ru-RU" dirty="0"/>
            </a:br>
            <a:r>
              <a:rPr lang="ru-RU" dirty="0"/>
              <a:t>За речи истинны почтет,</a:t>
            </a:r>
            <a:br>
              <a:rPr lang="ru-RU" dirty="0"/>
            </a:br>
            <a:r>
              <a:rPr lang="ru-RU" dirty="0"/>
              <a:t>Не мысля, что в сем месте сгнили</a:t>
            </a:r>
            <a:br>
              <a:rPr lang="ru-RU" dirty="0"/>
            </a:br>
            <a:r>
              <a:rPr lang="ru-RU" dirty="0"/>
              <a:t>Сердца, которые любили!..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8000" b="1" u="sng" dirty="0">
                <a:solidFill>
                  <a:srgbClr val="7030A0"/>
                </a:solidFill>
              </a:rPr>
              <a:t>Моя Истра</a:t>
            </a:r>
            <a:br>
              <a:rPr lang="ru-RU" b="1" u="sng" dirty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492896"/>
            <a:ext cx="6400800" cy="3528392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Старое название города </a:t>
            </a:r>
            <a:r>
              <a:rPr lang="ru-RU" sz="6000" b="1" dirty="0">
                <a:solidFill>
                  <a:schemeClr val="accent2">
                    <a:lumMod val="75000"/>
                  </a:schemeClr>
                </a:solidFill>
              </a:rPr>
              <a:t>ВОСКРЕСЕНСК</a:t>
            </a:r>
          </a:p>
          <a:p>
            <a:r>
              <a:rPr lang="ru-RU" sz="7700" b="1" dirty="0">
                <a:solidFill>
                  <a:srgbClr val="00B050"/>
                </a:solidFill>
              </a:rPr>
              <a:t>Почему?</a:t>
            </a:r>
            <a:endParaRPr lang="ru-RU" sz="57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365104"/>
            <a:ext cx="5904656" cy="18722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В честь Ново-Иерусалимского </a:t>
            </a:r>
            <a:r>
              <a:rPr lang="ru-RU" sz="3200" b="1" u="sng" dirty="0">
                <a:solidFill>
                  <a:srgbClr val="7030A0"/>
                </a:solidFill>
              </a:rPr>
              <a:t>ВОСКРЕСЕНСКОГО</a:t>
            </a:r>
            <a:r>
              <a:rPr lang="ru-RU" sz="3200" dirty="0"/>
              <a:t> монастыря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Истре писал картины известный художник И.И.Левитан</a:t>
            </a:r>
          </a:p>
        </p:txBody>
      </p:sp>
      <p:pic>
        <p:nvPicPr>
          <p:cNvPr id="25604" name="Picture 4" descr="Картинки по запросу Левитан На Ист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91244"/>
            <a:ext cx="8352928" cy="5366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dirty="0"/>
              <a:t>И.И Левитан «Река Истра»</a:t>
            </a:r>
            <a:br>
              <a:rPr lang="ru-RU" dirty="0"/>
            </a:b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268760"/>
            <a:ext cx="8629983" cy="53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7030A0"/>
                </a:solidFill>
              </a:rPr>
              <a:t>Мы знаем свой город!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Мы гордимся </a:t>
            </a:r>
          </a:p>
          <a:p>
            <a:r>
              <a:rPr lang="ru-RU" sz="4800" b="1" dirty="0">
                <a:solidFill>
                  <a:srgbClr val="C00000"/>
                </a:solidFill>
              </a:rPr>
              <a:t>нашим городом!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Ново-Иерусалимский монастырь-центр паломничества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62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Картинки по запросу &quot;новоиерусалимский монастырь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990"/>
            <a:ext cx="9144000" cy="112899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820472" cy="1143000"/>
          </a:xfrm>
        </p:spPr>
        <p:txBody>
          <a:bodyPr>
            <a:noAutofit/>
          </a:bodyPr>
          <a:lstStyle/>
          <a:p>
            <a:r>
              <a:rPr lang="ru-RU" sz="3600" dirty="0"/>
              <a:t>Драматический  театр – </a:t>
            </a:r>
            <a:br>
              <a:rPr lang="ru-RU" sz="3600" dirty="0"/>
            </a:br>
            <a:r>
              <a:rPr lang="ru-RU" sz="3600" dirty="0"/>
              <a:t>один из старейших театров </a:t>
            </a:r>
            <a:r>
              <a:rPr lang="ru-RU" sz="3600" b="1" dirty="0"/>
              <a:t>Подмосковья!</a:t>
            </a:r>
          </a:p>
        </p:txBody>
      </p:sp>
      <p:pic>
        <p:nvPicPr>
          <p:cNvPr id="3074" name="Picture 2" descr="Картинки по запросу истра драм теат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08119"/>
            <a:ext cx="8424936" cy="5449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/>
              <a:t>Ленино-Снегирёвский</a:t>
            </a:r>
            <a:r>
              <a:rPr lang="ru-RU" dirty="0"/>
              <a:t> музей</a:t>
            </a:r>
            <a:br>
              <a:rPr lang="ru-RU" dirty="0"/>
            </a:br>
            <a:r>
              <a:rPr lang="ru-RU" dirty="0"/>
              <a:t>(именно здесь началась победа…)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212460" cy="5420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Завод детского питания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7"/>
            <a:ext cx="9054815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Завод лекарств </a:t>
            </a:r>
            <a:r>
              <a:rPr lang="en-US" dirty="0"/>
              <a:t>KRKA</a:t>
            </a:r>
            <a:br>
              <a:rPr lang="ru-RU" dirty="0"/>
            </a:br>
            <a:r>
              <a:rPr lang="ru-RU" dirty="0"/>
              <a:t> (Словения)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44938"/>
            <a:ext cx="7016328" cy="561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696"/>
            <a:ext cx="8964488" cy="6723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467</Words>
  <Application>Microsoft Office PowerPoint</Application>
  <PresentationFormat>Экран (4:3)</PresentationFormat>
  <Paragraphs>31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г.о. Истра</vt:lpstr>
      <vt:lpstr>Моя Истра </vt:lpstr>
      <vt:lpstr>Ново-Иерусалимский монастырь-центр паломничества</vt:lpstr>
      <vt:lpstr>Презентация PowerPoint</vt:lpstr>
      <vt:lpstr>Драматический  театр –  один из старейших театров Подмосковья!</vt:lpstr>
      <vt:lpstr>Ленино-Снегирёвский музей (именно здесь началась победа…)</vt:lpstr>
      <vt:lpstr>Завод детского питания</vt:lpstr>
      <vt:lpstr>Завод лекарств KRKA  (Словения)</vt:lpstr>
      <vt:lpstr>Презентация PowerPoint</vt:lpstr>
      <vt:lpstr>Научно-исследовательский  институт электромеханики (секретный институт, здесь изготавливают космические спутники)</vt:lpstr>
      <vt:lpstr>Создатели деталей для спутников</vt:lpstr>
      <vt:lpstr>Высоковольтный научно-исследовательский центр </vt:lpstr>
      <vt:lpstr>Моделировали и исследовали молнию</vt:lpstr>
      <vt:lpstr>Единственная  в мире ! открытая площадка  для исследования высоковольтного напряжения</vt:lpstr>
      <vt:lpstr>Известные люди </vt:lpstr>
      <vt:lpstr>Основатель детской музыкальной школы В.А. Ширшов  (участник Великой Отечествнной войны)</vt:lpstr>
      <vt:lpstr>В нашем городе работал и писал свои рассказы А.П. Чехов</vt:lpstr>
      <vt:lpstr>Наш город посещал М.Лермонтов</vt:lpstr>
      <vt:lpstr> Михаил Лермонтов В ВОСКРЕСЕНСКЕ</vt:lpstr>
      <vt:lpstr>В Истре писал картины известный художник И.И.Левитан</vt:lpstr>
      <vt:lpstr>И.И Левитан «Река Истра» </vt:lpstr>
      <vt:lpstr>Мы знаем свой город!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г.о.Истра</dc:title>
  <dc:creator>Елена Калачикова</dc:creator>
  <cp:lastModifiedBy>Антоний Калачиков</cp:lastModifiedBy>
  <cp:revision>13</cp:revision>
  <dcterms:created xsi:type="dcterms:W3CDTF">2019-04-02T19:04:07Z</dcterms:created>
  <dcterms:modified xsi:type="dcterms:W3CDTF">2022-12-13T15:26:45Z</dcterms:modified>
</cp:coreProperties>
</file>