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6" r:id="rId2"/>
    <p:sldId id="277" r:id="rId3"/>
    <p:sldId id="278" r:id="rId4"/>
    <p:sldId id="279" r:id="rId5"/>
    <p:sldId id="280" r:id="rId6"/>
    <p:sldId id="281" r:id="rId7"/>
    <p:sldId id="282" r:id="rId8"/>
    <p:sldId id="258" r:id="rId9"/>
    <p:sldId id="262" r:id="rId10"/>
    <p:sldId id="266" r:id="rId11"/>
    <p:sldId id="263" r:id="rId12"/>
    <p:sldId id="283" r:id="rId13"/>
    <p:sldId id="284" r:id="rId14"/>
    <p:sldId id="285" r:id="rId15"/>
    <p:sldId id="286" r:id="rId16"/>
    <p:sldId id="287" r:id="rId17"/>
    <p:sldId id="288" r:id="rId18"/>
    <p:sldId id="28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47" autoAdjust="0"/>
    <p:restoredTop sz="94660"/>
  </p:normalViewPr>
  <p:slideViewPr>
    <p:cSldViewPr>
      <p:cViewPr>
        <p:scale>
          <a:sx n="60" d="100"/>
          <a:sy n="60" d="100"/>
        </p:scale>
        <p:origin x="-2275" y="-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15.11.2021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472518" cy="135732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Каменский филиал </a:t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Государственного автономного профессионального образовательного учреждения Республики Бурятия «Политехнический техникум»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endParaRPr lang="ru-RU" b="1" i="1" dirty="0" smtClean="0">
              <a:solidFill>
                <a:srgbClr val="00B050"/>
              </a:solidFill>
            </a:endParaRPr>
          </a:p>
          <a:p>
            <a:pPr algn="ctr">
              <a:buNone/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 проекта:</a:t>
            </a:r>
          </a:p>
          <a:p>
            <a:pPr algn="ctr">
              <a:buNone/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«МУЗЕЙ МЕНЯЕТ МИР»</a:t>
            </a:r>
            <a:endParaRPr lang="ru-RU" sz="44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</a:p>
          <a:p>
            <a:pPr algn="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Руководитель проекта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Мухтарулина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А.К.</a:t>
            </a:r>
          </a:p>
          <a:p>
            <a:pPr algn="r">
              <a:buNone/>
            </a:pP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Косенко В.Н </a:t>
            </a:r>
            <a:endParaRPr lang="ru-RU" sz="20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Левковская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Н.А.</a:t>
            </a:r>
          </a:p>
          <a:p>
            <a:pPr algn="ctr">
              <a:buNone/>
            </a:pPr>
            <a:endParaRPr lang="ru-RU" b="1" i="1" dirty="0" smtClean="0">
              <a:solidFill>
                <a:srgbClr val="00B050"/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rgbClr val="00B050"/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rgbClr val="00B050"/>
              </a:solidFill>
            </a:endParaRPr>
          </a:p>
        </p:txBody>
      </p:sp>
      <p:pic>
        <p:nvPicPr>
          <p:cNvPr id="4" name="Рисунок 3" descr="C:\Users\Приемная\AppData\Local\Microsoft\Windows\Temporary Internet Files\Content.Word\emblema_color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143008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ВСТРЕЧИ С ИНТЕРЕСНЫМИ ЛЮДЬМИ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0"/>
            <a:ext cx="8858280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Цикл встреч: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Тонких М.Ф.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ветеран труда, Почетный гражданин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Кабанского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Республики Бурятия;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Душакова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О.Ф.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Заслуженный работник культуры РФ, автор книг по краеведению;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Бильтрикова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Е.М.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член Союза писателей РФ, автор поэтических книг, сборников эссе и песенных альбомов;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Манькова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Н.А.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руководитель клуба народных промыслов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Кудесница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Михалева Е.В.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 дополнительного образования студии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Сувенир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-Разумейко Е.П.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народный мастер-кукольник, участник многих выставок, давний друг  нашего музея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Астраханцева Г.А.- член клуба друзей музея, ветеран труда  и др.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2844" y="1214422"/>
            <a:ext cx="8543956" cy="5110178"/>
          </a:xfrm>
        </p:spPr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/>
          <a:lstStyle/>
          <a:p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www.infpol.ru/upload/resize_cache/iblock/2ca/600_6000_1/2ca650c0ee2c2d9239e81aab209cfe7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43042" y="5000636"/>
            <a:ext cx="485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42844" y="5380672"/>
            <a:ext cx="8786874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Забайкальская тонкорунная, советская шерстная, романовская, </a:t>
            </a:r>
            <a:r>
              <a:rPr lang="ru-RU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горноалтайская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западно-сибирская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мясная, </a:t>
            </a:r>
            <a:r>
              <a:rPr lang="ru-RU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Буубэй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тувинская </a:t>
            </a:r>
            <a:r>
              <a:rPr lang="ru-RU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короткожирнохвостная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монгольская, бурятская полугрубошерстная- названия для любого знатока в овцеводстве, подобны «бальзаму на душу».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Информация о породах и их достоинствах. Экскурсия  к местным овцеводам.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0"/>
            <a:ext cx="8215338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МАСТЕР-КЛАСС: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«БУУБЭЙ», «ЗОЛОТОЕ РУНО»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1156" cy="221457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/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/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МАСТЕР-КЛАСС: </a:t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«ПРЯЛИЦА», «СЕКРЕТЫ  МАРЬИ-ИСКУСНИЦЫ»</a:t>
            </a:r>
            <a:r>
              <a:rPr lang="ru-RU" sz="3600" b="1" dirty="0" smtClean="0">
                <a:solidFill>
                  <a:srgbClr val="C00000"/>
                </a:solidFill>
              </a:rPr>
              <a:t/>
            </a:r>
            <a:br>
              <a:rPr lang="ru-RU" sz="3600" b="1" dirty="0" smtClean="0">
                <a:solidFill>
                  <a:srgbClr val="C00000"/>
                </a:solidFill>
              </a:rPr>
            </a:br>
            <a:endParaRPr lang="ru-RU" sz="3600" dirty="0"/>
          </a:p>
        </p:txBody>
      </p:sp>
      <p:pic>
        <p:nvPicPr>
          <p:cNvPr id="4" name="Содержимое 3" descr="Здравствуйте, жители &quot;Страны мастеров&quot;! &#10;Посмотрите, какого пушистого котёнка связала Саша фото 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278608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929058" y="1214422"/>
            <a:ext cx="485775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Виды прялок, чесалки, процесс изготовления пряжи, отработка навыков. </a:t>
            </a:r>
          </a:p>
          <a:p>
            <a:pPr algn="just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Занятия по распознаванию шерсти, её качества, виды, толщина нити…</a:t>
            </a:r>
          </a:p>
          <a:p>
            <a:pPr algn="just"/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Технология ухода за шерстью,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шерстяными изделиями,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маркировка, хранение.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/>
          </a:p>
        </p:txBody>
      </p:sp>
      <p:pic>
        <p:nvPicPr>
          <p:cNvPr id="9" name="Содержимое 3" descr="прялка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000504"/>
            <a:ext cx="292895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КУЛЬТУРНО-СПОРТИВНОЕ СОБЫТИЕ </a:t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"ЗИМНЯЯ СКАЗКА"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1" name="Picture 1" descr="C:\Users\Анна Корнеевна\Desktop\Здравствуй,_музей\Устав ГАПОУ РБ ПТ (скан)\27-zimnie_zabavy.jpg-3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23592" y="2714620"/>
            <a:ext cx="4450612" cy="28987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887135"/>
            <a:ext cx="857256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lang="ru-RU" sz="2800" b="1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Основы истории развития подвижных игр  в России;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Техника безопасности при проведении игр.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Игры: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*Горелки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*Волки и овцы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*Двенадцать палочек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*Лапта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*Городки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*Догонялки на санках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*Поймай дракона,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Осьминожка</a:t>
            </a: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*Узнай по голосу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*Что пропало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*Чижик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*Пятнашки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Соревнования по лыжам, конькам</a:t>
            </a:r>
          </a:p>
          <a:p>
            <a:pPr indent="45085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*Эстафеты</a:t>
            </a: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85723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МАСТЕР-КЛАСС :</a:t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«ВОЛШЕБНАЯ КИСТЬ», «ЛАРЕЦ»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/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Тематика композиций для творческих работ,  создание схемы рисунка, перенос на бумагу.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Изготовление картин, в технике «Воздушная петля», вязание картины, оформление в багет.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4100" name="Picture 4" descr="https://im0-tub-ru.yandex.net/i?id=5ac811436a10745742958bff1a7955c4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786190"/>
            <a:ext cx="7286644" cy="2905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2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ВЫСТАВКА ТВОРЧЕСКИХ РАБОТ «ГОРОД МАСТЕРОВ»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515352" cy="5357850"/>
          </a:xfrm>
        </p:spPr>
        <p:txBody>
          <a:bodyPr/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Организация выставок, творческих работ обучающихся с ограниченными возможностями здоровья.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3" descr="E:\Новая папка (2)\IMG_20191115_102755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85720" y="3571876"/>
            <a:ext cx="428628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E:\Новая папка (2)\IMG_20191115_103233.jpg"/>
          <p:cNvPicPr>
            <a:picLocks/>
          </p:cNvPicPr>
          <p:nvPr/>
        </p:nvPicPr>
        <p:blipFill>
          <a:blip r:embed="rId3" cstate="print"/>
          <a:srcRect b="11538"/>
          <a:stretch>
            <a:fillRect/>
          </a:stretch>
        </p:blipFill>
        <p:spPr bwMode="auto">
          <a:xfrm>
            <a:off x="5572132" y="2714620"/>
            <a:ext cx="307183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28586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КРУГЛЫЙ СТОЛ </a:t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«МУЗЕЙ МЕНЯЕТ МИР»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357298"/>
            <a:ext cx="8858312" cy="5500702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Итоговая диагностика, мониторинг;</a:t>
            </a:r>
          </a:p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Обмен опытом, изучение, обобщение, распространение информации о проекте;</a:t>
            </a:r>
          </a:p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Оформление  результатов проекта;</a:t>
            </a:r>
          </a:p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Планирование дальнейшей работы.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im0-tub-ru.yandex.net/i?id=dc0713e93f033383cf0a97958055322e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4439252"/>
            <a:ext cx="3786182" cy="2113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ОЖИДАЕМЫЕ  РЕЗУЛЬТАТЫ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429684" cy="4857784"/>
          </a:xfrm>
        </p:spPr>
        <p:txBody>
          <a:bodyPr>
            <a:normAutofit fontScale="92500"/>
          </a:bodyPr>
          <a:lstStyle/>
          <a:p>
            <a:pPr algn="just"/>
            <a:r>
              <a:rPr lang="ru-RU" b="1" dirty="0" smtClean="0"/>
              <a:t>В результате реализации проекта будут подготовлены и оформлены выставки творческих работ  обучающихся с ОВЗ (вязаные игрушки, вязаные картины в технике «Воздушная петля», эксклюзивные изделия, носки и варежки и др.)</a:t>
            </a:r>
          </a:p>
          <a:p>
            <a:pPr algn="just"/>
            <a:r>
              <a:rPr lang="ru-RU" b="1" dirty="0" smtClean="0"/>
              <a:t>Качественные показатели предполагают изменение внутреннего мира обучающегося, появление потребности самосовершенствоваться, познавать мир культуры и искусства. Участник проекта  развивает определённые компетенции, помогающие  ориентироваться в системе морально-нравственных норм и ценностей.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ВНИМАНИЕ!!!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6432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 </a:t>
            </a:r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инновационной образовательной среды, способствующей формированию этнической, региональной, гражданской, общечеловеческой идентичности обучающихся с ограниченными возможностями здоровья.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3116"/>
            <a:ext cx="8929718" cy="4500594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sz="3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развивать способности и формировать соответствующие навыки межличностного общения через общение с музейными экспонатами;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развивать способности восприятия и понимания музейного предмета во взаимосвязи с окружающей средой;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развивать творческие  способности, обеспечить поэтапное развитие визуального мышления;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формировать толерантное отношение к окружающему миру;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формировать профессиональные навыки;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создавать условия для восстановления и поддержания здоровья.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КОНЦЕПЦИЯ ПРОЕКТА:</a:t>
            </a:r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 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«Музей меняет мир» 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 это цикл культурно-образовательных событий в музее для обучающихся с ограниченными возможностями здоровья (ОВЗ);</a:t>
            </a:r>
          </a:p>
          <a:p>
            <a:pPr lvl="0" algn="just"/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 направлен на организацию внеурочной деятельности и оздоровление обучающихся с ОВЗ, на решение проблемы адекватного восприятия обществом людей с ОВЗ;</a:t>
            </a:r>
          </a:p>
          <a:p>
            <a:pPr algn="just"/>
            <a:r>
              <a:rPr lang="ru-RU" sz="2800" dirty="0" smtClean="0"/>
              <a:t>В результате реализации проекта будут подготовлены и оформлены выставки творческих работ  обучающихся с ОВЗ (вязаные игрушки, вязаные картины в технике «Воздушная петля», эксклюзивные изделия из шерсти;</a:t>
            </a:r>
          </a:p>
          <a:p>
            <a:pPr algn="just"/>
            <a:r>
              <a:rPr lang="ru-RU" sz="2800" dirty="0" smtClean="0"/>
              <a:t>Качественные показатели предполагают изменение внутреннего мира обучающегося, появление потребности самосовершенствоваться, познавать мир культуры и искусства. </a:t>
            </a:r>
          </a:p>
          <a:p>
            <a:pPr lvl="0"/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107157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КАЛЕНДАРНЫЙ ПЛАН ПРОЕКТА 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9781671"/>
              </p:ext>
            </p:extLst>
          </p:nvPr>
        </p:nvGraphicFramePr>
        <p:xfrm>
          <a:off x="0" y="1142980"/>
          <a:ext cx="9144000" cy="5741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0243"/>
                <a:gridCol w="1784195"/>
                <a:gridCol w="2843562"/>
                <a:gridCol w="2286000"/>
              </a:tblGrid>
              <a:tr h="618448">
                <a:tc>
                  <a:txBody>
                    <a:bodyPr/>
                    <a:lstStyle/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Основные этапы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Сроки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Содержание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работы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Ответственные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974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I этап - организационный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сентябрь 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2022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15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Мониторинговые исследования. Выявление проблематики.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15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Проектирование мероприятий по проекту.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Мухтарулина А.К.</a:t>
                      </a:r>
                      <a:endParaRPr lang="ru-RU" sz="18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Косенко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В.Н.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618448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II этап - теоретический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09.09.2022г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Интерактивная экскурсия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"Музей без границ"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Левковская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Н.А.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CC"/>
                    </a:solidFill>
                  </a:tcPr>
                </a:tc>
              </a:tr>
              <a:tr h="7062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23.09. 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2022г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Квест-игра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"О чём поведал бабушкин сундук...."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Мухтарулина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А.К.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CC"/>
                    </a:solidFill>
                  </a:tcPr>
                </a:tc>
              </a:tr>
              <a:tr h="19564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06.10.2022-10.11.2022г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Цикл встреч с интересными людьми: Тонких М.Ф., </a:t>
                      </a:r>
                      <a:r>
                        <a:rPr lang="ru-RU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Душакова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О.Ф., </a:t>
                      </a:r>
                      <a:r>
                        <a:rPr lang="ru-RU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Бильтрикова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Е.М., </a:t>
                      </a:r>
                      <a:r>
                        <a:rPr lang="ru-RU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Манькова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Н.А., Михалева Е.В., Разумейко Е.П., Астраханцева Г.В.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Мухтарулина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А.К.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3453164"/>
              </p:ext>
            </p:extLst>
          </p:nvPr>
        </p:nvGraphicFramePr>
        <p:xfrm>
          <a:off x="-2" y="-1"/>
          <a:ext cx="9144004" cy="68725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20"/>
                <a:gridCol w="1357322"/>
                <a:gridCol w="3714761"/>
                <a:gridCol w="2286001"/>
              </a:tblGrid>
              <a:tr h="626078">
                <a:tc>
                  <a:txBody>
                    <a:bodyPr/>
                    <a:lstStyle/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Основные этапы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Сроки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Содержание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работы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Ответственные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6078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III этап - практический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10.11.2022-24.11.2022г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Мастер-класс "Буубэй", 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"Золотое руно"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Косенко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В.Н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Мухтарулина А.К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970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08.12.2022-22.12.2022г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Мастер-класс "</a:t>
                      </a:r>
                      <a:r>
                        <a:rPr lang="ru-RU" sz="1800" dirty="0" err="1">
                          <a:latin typeface="Times New Roman"/>
                          <a:ea typeface="Times New Roman"/>
                          <a:cs typeface="Times New Roman"/>
                        </a:rPr>
                        <a:t>Прялица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", "Секреты Марьи-искусницы"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Левковская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Н.А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Косенко В.Н.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260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19.01.2023г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Культурно-спортивное событие "Зимняя сказка"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Мухтарулина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А.К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966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09.02.2023-20.04.2023г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Мастер-класс "Волшебные кисть". "Ларец"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Мухтарулина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А.К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970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800" b="1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04.05.2023-15.06.2023г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Выставка творческих работ "Город мастеров"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Косенко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В.Н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889092"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Times New Roman"/>
                          <a:ea typeface="Times New Roman"/>
                          <a:cs typeface="Times New Roman"/>
                        </a:rPr>
                        <a:t>IV</a:t>
                      </a: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 этап – обобщающе-аналитический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indent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22.06.2023г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Круглый стол "Музей меняет мир"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1.Итоговая диагностика, мониторинг.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2. Обмен опытом, изучение, обобщение, распространение информации о проекте.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3.Оформление  результатов проекта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4.Планирование дальнейшей работы.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Мухтарулина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А.К.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Левковская Н.А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Times New Roman"/>
                          <a:cs typeface="Times New Roman"/>
                        </a:rPr>
                        <a:t>Косенко В.Н.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99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58177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МЕХАНИЗМЫ  РЕАЛИЗАЦИИ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472518" cy="5715040"/>
          </a:xfrm>
        </p:spPr>
        <p:txBody>
          <a:bodyPr>
            <a:normAutofit fontScale="70000" lnSpcReduction="20000"/>
          </a:bodyPr>
          <a:lstStyle/>
          <a:p>
            <a:r>
              <a:rPr lang="ru-RU" sz="2900" b="1" dirty="0" smtClean="0">
                <a:solidFill>
                  <a:srgbClr val="C00000"/>
                </a:solidFill>
              </a:rPr>
              <a:t>Цикл занятий:</a:t>
            </a:r>
          </a:p>
          <a:p>
            <a:pPr>
              <a:buNone/>
            </a:pPr>
            <a:endParaRPr lang="ru-RU" sz="2900" dirty="0" smtClean="0">
              <a:solidFill>
                <a:srgbClr val="C00000"/>
              </a:solidFill>
            </a:endParaRPr>
          </a:p>
          <a:p>
            <a:pPr algn="just">
              <a:buNone/>
            </a:pPr>
            <a:r>
              <a:rPr lang="ru-RU" b="1" dirty="0" smtClean="0"/>
              <a:t>- «Музей без границ»</a:t>
            </a:r>
            <a:r>
              <a:rPr lang="ru-RU" dirty="0" smtClean="0"/>
              <a:t> </a:t>
            </a:r>
          </a:p>
          <a:p>
            <a:pPr algn="just">
              <a:buNone/>
            </a:pPr>
            <a:r>
              <a:rPr lang="ru-RU" dirty="0" smtClean="0"/>
              <a:t>Информация о музеях (направления, Великие музеи). История создания музея Каменского филиала ГАПОУ РБ «Политехнический техникум». Экскурсии в музеи.</a:t>
            </a:r>
          </a:p>
          <a:p>
            <a:pPr algn="just">
              <a:buNone/>
            </a:pPr>
            <a:r>
              <a:rPr lang="ru-RU" b="1" dirty="0" smtClean="0"/>
              <a:t>- «О чём поведал бабушкин сундук…»</a:t>
            </a:r>
            <a:r>
              <a:rPr lang="ru-RU" dirty="0" smtClean="0"/>
              <a:t> </a:t>
            </a:r>
          </a:p>
          <a:p>
            <a:pPr algn="just">
              <a:buNone/>
            </a:pPr>
            <a:r>
              <a:rPr lang="ru-RU" dirty="0" smtClean="0"/>
              <a:t>Информация о предметах старины (прялка, веретено, одежда), пословицы и поговорки, быт.</a:t>
            </a:r>
          </a:p>
          <a:p>
            <a:pPr algn="just"/>
            <a:r>
              <a:rPr lang="ru-RU" b="1" dirty="0" smtClean="0"/>
              <a:t> «Встречи с интересными людьми»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- Тонких М.Ф. – ветеран труда, Почетный гражданин Кабанского района Республики Бурятия;</a:t>
            </a:r>
          </a:p>
          <a:p>
            <a:pPr algn="just">
              <a:buNone/>
            </a:pPr>
            <a:r>
              <a:rPr lang="ru-RU" dirty="0" smtClean="0"/>
              <a:t>- </a:t>
            </a:r>
            <a:r>
              <a:rPr lang="ru-RU" dirty="0" err="1" smtClean="0"/>
              <a:t>Душакова</a:t>
            </a:r>
            <a:r>
              <a:rPr lang="ru-RU" dirty="0" smtClean="0"/>
              <a:t> О.Ф. – Заслуженный работник культуры РФ, автор книг по краеведению;</a:t>
            </a:r>
          </a:p>
          <a:p>
            <a:pPr algn="just">
              <a:buNone/>
            </a:pPr>
            <a:r>
              <a:rPr lang="ru-RU" dirty="0" smtClean="0"/>
              <a:t>- </a:t>
            </a:r>
            <a:r>
              <a:rPr lang="ru-RU" dirty="0" err="1" smtClean="0"/>
              <a:t>Бильтрикова</a:t>
            </a:r>
            <a:r>
              <a:rPr lang="ru-RU" dirty="0" smtClean="0"/>
              <a:t> Е.М. – член Союза писателей РФ, автор поэтических книг, сборников эссе и песенных альбомов;</a:t>
            </a:r>
          </a:p>
          <a:p>
            <a:pPr algn="just">
              <a:buNone/>
            </a:pPr>
            <a:r>
              <a:rPr lang="ru-RU" dirty="0" smtClean="0"/>
              <a:t>- </a:t>
            </a:r>
            <a:r>
              <a:rPr lang="ru-RU" dirty="0" err="1" smtClean="0"/>
              <a:t>Манькова</a:t>
            </a:r>
            <a:r>
              <a:rPr lang="ru-RU" dirty="0" smtClean="0"/>
              <a:t> Н.А. – руководитель клуба народных промыслов «Кудесница»</a:t>
            </a:r>
          </a:p>
          <a:p>
            <a:pPr algn="just">
              <a:buNone/>
            </a:pPr>
            <a:r>
              <a:rPr lang="ru-RU" dirty="0" smtClean="0"/>
              <a:t>- Михалева Е.В. – педагог дополнительного образования студии «Сувенир»</a:t>
            </a:r>
          </a:p>
          <a:p>
            <a:pPr algn="just">
              <a:buNone/>
            </a:pPr>
            <a:r>
              <a:rPr lang="ru-RU" dirty="0" smtClean="0"/>
              <a:t>-Разумейко Е.П. – народный мастер-кукольник, участник многих выставок, давний друг  нашего музея</a:t>
            </a:r>
          </a:p>
          <a:p>
            <a:pPr algn="just">
              <a:buNone/>
            </a:pPr>
            <a:r>
              <a:rPr lang="ru-RU" dirty="0" smtClean="0"/>
              <a:t>- Астраханцева Г.А.- член клуба друзей музея, ветеран труда  и др.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36745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МЕХАНИЗМЫ  РЕАЛИЗАЦИИ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472518" cy="5643602"/>
          </a:xfrm>
        </p:spPr>
        <p:txBody>
          <a:bodyPr>
            <a:normAutofit fontScale="55000" lnSpcReduction="2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Мастер-классы:</a:t>
            </a:r>
          </a:p>
          <a:p>
            <a:pPr>
              <a:buNone/>
            </a:pPr>
            <a:endParaRPr lang="ru-RU" sz="3200" dirty="0" smtClean="0">
              <a:solidFill>
                <a:srgbClr val="C00000"/>
              </a:solidFill>
            </a:endParaRPr>
          </a:p>
          <a:p>
            <a:pPr algn="just"/>
            <a:r>
              <a:rPr lang="ru-RU" sz="3200" b="1" dirty="0" smtClean="0"/>
              <a:t>«</a:t>
            </a:r>
            <a:r>
              <a:rPr lang="ru-RU" sz="3200" b="1" dirty="0" err="1" smtClean="0"/>
              <a:t>Буубэй</a:t>
            </a:r>
            <a:r>
              <a:rPr lang="ru-RU" sz="3200" b="1" dirty="0" smtClean="0"/>
              <a:t>» </a:t>
            </a:r>
            <a:endParaRPr lang="ru-RU" sz="3200" dirty="0" smtClean="0"/>
          </a:p>
          <a:p>
            <a:pPr algn="just">
              <a:buNone/>
            </a:pPr>
            <a:r>
              <a:rPr lang="ru-RU" sz="3200" dirty="0" smtClean="0"/>
              <a:t>Овцы, козы, бараны. Породы, виды, разведение. Экскурсии на фермы, где разводят местную породу «</a:t>
            </a:r>
            <a:r>
              <a:rPr lang="ru-RU" sz="3200" dirty="0" err="1" smtClean="0"/>
              <a:t>буубэй</a:t>
            </a:r>
            <a:r>
              <a:rPr lang="ru-RU" sz="3200" dirty="0" smtClean="0"/>
              <a:t>»</a:t>
            </a:r>
          </a:p>
          <a:p>
            <a:pPr algn="just"/>
            <a:r>
              <a:rPr lang="ru-RU" sz="3200" b="1" dirty="0" smtClean="0"/>
              <a:t>«Золотое руно» </a:t>
            </a:r>
            <a:endParaRPr lang="ru-RU" sz="3200" dirty="0" smtClean="0"/>
          </a:p>
          <a:p>
            <a:pPr algn="just">
              <a:buNone/>
            </a:pPr>
            <a:r>
              <a:rPr lang="ru-RU" sz="3200" dirty="0" smtClean="0"/>
              <a:t>Распознавание шерсти (качество, виды, покраска шерсти, толщина нити)</a:t>
            </a:r>
          </a:p>
          <a:p>
            <a:pPr algn="just"/>
            <a:r>
              <a:rPr lang="ru-RU" sz="3200" b="1" dirty="0" smtClean="0"/>
              <a:t> «</a:t>
            </a:r>
            <a:r>
              <a:rPr lang="ru-RU" sz="3200" b="1" dirty="0" err="1" smtClean="0"/>
              <a:t>Прялица</a:t>
            </a:r>
            <a:r>
              <a:rPr lang="ru-RU" sz="3200" b="1" dirty="0" smtClean="0"/>
              <a:t>» </a:t>
            </a:r>
            <a:endParaRPr lang="ru-RU" sz="3200" dirty="0" smtClean="0"/>
          </a:p>
          <a:p>
            <a:pPr algn="just">
              <a:buNone/>
            </a:pPr>
            <a:r>
              <a:rPr lang="ru-RU" sz="3200" dirty="0" smtClean="0"/>
              <a:t>Виды прялок, чесалки, процесс изготовления пряжи, способы прядения</a:t>
            </a:r>
          </a:p>
          <a:p>
            <a:pPr algn="just"/>
            <a:r>
              <a:rPr lang="ru-RU" sz="3200" b="1" dirty="0" smtClean="0"/>
              <a:t>«Секреты Марьи - искусницы»</a:t>
            </a:r>
            <a:endParaRPr lang="ru-RU" sz="3200" dirty="0" smtClean="0"/>
          </a:p>
          <a:p>
            <a:pPr algn="just">
              <a:buNone/>
            </a:pPr>
            <a:r>
              <a:rPr lang="ru-RU" sz="3200" dirty="0" smtClean="0"/>
              <a:t>Технология ухода за шерстяными изделиями, маркировка, хранение.</a:t>
            </a:r>
          </a:p>
          <a:p>
            <a:pPr algn="just"/>
            <a:r>
              <a:rPr lang="ru-RU" sz="3200" b="1" dirty="0" smtClean="0"/>
              <a:t>Культурно-спортивное событие «Зимняя сказка»</a:t>
            </a:r>
            <a:endParaRPr lang="ru-RU" sz="3200" dirty="0" smtClean="0"/>
          </a:p>
          <a:p>
            <a:pPr algn="just">
              <a:buNone/>
            </a:pPr>
            <a:r>
              <a:rPr lang="ru-RU" sz="3200" dirty="0" smtClean="0"/>
              <a:t>Русские старинные игры и забавы  в условиях зимнего пейзажа</a:t>
            </a:r>
          </a:p>
          <a:p>
            <a:pPr algn="just"/>
            <a:r>
              <a:rPr lang="ru-RU" sz="3200" b="1" dirty="0" smtClean="0"/>
              <a:t> «Волшебная кисть»</a:t>
            </a:r>
            <a:endParaRPr lang="ru-RU" sz="3200" dirty="0" smtClean="0"/>
          </a:p>
          <a:p>
            <a:pPr algn="just">
              <a:buNone/>
            </a:pPr>
            <a:r>
              <a:rPr lang="ru-RU" sz="3200" dirty="0" smtClean="0"/>
              <a:t>Тематика композиций для творческих работ, создание композиций, рисунок на кальке. </a:t>
            </a:r>
            <a:r>
              <a:rPr lang="ru-RU" sz="3200" b="1" dirty="0" smtClean="0"/>
              <a:t> </a:t>
            </a:r>
            <a:endParaRPr lang="ru-RU" sz="3200" dirty="0" smtClean="0"/>
          </a:p>
          <a:p>
            <a:pPr algn="just"/>
            <a:r>
              <a:rPr lang="ru-RU" sz="3200" b="1" dirty="0" smtClean="0"/>
              <a:t> «Ларец»</a:t>
            </a:r>
            <a:endParaRPr lang="ru-RU" sz="3200" dirty="0" smtClean="0"/>
          </a:p>
          <a:p>
            <a:pPr algn="just">
              <a:buNone/>
            </a:pPr>
            <a:r>
              <a:rPr lang="ru-RU" sz="3200" dirty="0" smtClean="0"/>
              <a:t>Изготовление картин в технике «Воздушная петля». Вязание картины, оформление в багет.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43636" y="2071678"/>
            <a:ext cx="2757478" cy="150019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МУЗЕЙ БЕЗ ГРАНИЦ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E:\музей фото\IMG_20191115_085227.jpg"/>
          <p:cNvPicPr>
            <a:picLocks noGrp="1"/>
          </p:cNvPicPr>
          <p:nvPr>
            <p:ph idx="1"/>
          </p:nvPr>
        </p:nvPicPr>
        <p:blipFill>
          <a:blip r:embed="rId2" cstate="print"/>
          <a:srcRect t="14205"/>
          <a:stretch>
            <a:fillRect/>
          </a:stretch>
        </p:blipFill>
        <p:spPr bwMode="auto">
          <a:xfrm>
            <a:off x="0" y="0"/>
            <a:ext cx="6034617" cy="3883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E:\музей фото\IMG_20191115_08502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0"/>
            <a:ext cx="3214678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C:\Users\PC - Bibl\Desktop\Без названия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08242" y="3929042"/>
            <a:ext cx="3335758" cy="292895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0" y="3929067"/>
            <a:ext cx="60007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Новые современные технологии в музее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Удобная работа с картографическими приложениями и фото галереями, привычные для поклонников современных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гаджетов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жесты - всё это теперь возможно благодаря использованию технологии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Multicouch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сенсорных киосках.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Специальная подборка по различным темам, голосовой гид, виртуальные экскурсии, «Лучшие музеи России и мира»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00010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КВЕСТ-ИГРА "О ЧЁМ ПОВЕДАЛ БАБУШКИН СУНДУК...."</a:t>
            </a:r>
            <a:endParaRPr lang="ru-RU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E:\музей фото\IMG_20191115_08481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357298"/>
            <a:ext cx="4429156" cy="2543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музей фото\IMG_20191115_08482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71942"/>
            <a:ext cx="4643438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E:\музей фото\IMG_20191115_08475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4071942"/>
            <a:ext cx="4214810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928662" y="1071546"/>
            <a:ext cx="7128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Знакомство с предметами старины, условиями жизни, быта……..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E:\музей фото\IMG_20191115_08532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1357298"/>
            <a:ext cx="378621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325</TotalTime>
  <Words>1160</Words>
  <Application>Microsoft Office PowerPoint</Application>
  <PresentationFormat>Экран (4:3)</PresentationFormat>
  <Paragraphs>185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Каменский филиал  Государственного автономного профессионального образовательного учреждения Республики Бурятия «Политехнический техникум»</vt:lpstr>
      <vt:lpstr>     ЦЕЛЬ:  Создание инновационной образовательной среды, способствующей формированию этнической, региональной, гражданской, общечеловеческой идентичности обучающихся с ограниченными возможностями здоровья. </vt:lpstr>
      <vt:lpstr> КОНЦЕПЦИЯ ПРОЕКТА: </vt:lpstr>
      <vt:lpstr>КАЛЕНДАРНЫЙ ПЛАН ПРОЕКТА  </vt:lpstr>
      <vt:lpstr>Презентация PowerPoint</vt:lpstr>
      <vt:lpstr>      МЕХАНИЗМЫ  РЕАЛИЗАЦИИ</vt:lpstr>
      <vt:lpstr>     МЕХАНИЗМЫ  РЕАЛИЗАЦИИ</vt:lpstr>
      <vt:lpstr>МУЗЕЙ БЕЗ ГРАНИЦ</vt:lpstr>
      <vt:lpstr> КВЕСТ-ИГРА "О ЧЁМ ПОВЕДАЛ БАБУШКИН СУНДУК...."</vt:lpstr>
      <vt:lpstr>       ВСТРЕЧИ С ИНТЕРЕСНЫМИ ЛЮДЬМИ </vt:lpstr>
      <vt:lpstr>Презентация PowerPoint</vt:lpstr>
      <vt:lpstr>  МАСТЕР-КЛАСС:  «ПРЯЛИЦА», «СЕКРЕТЫ  МАРЬИ-ИСКУСНИЦЫ» </vt:lpstr>
      <vt:lpstr>КУЛЬТУРНО-СПОРТИВНОЕ СОБЫТИЕ  "ЗИМНЯЯ СКАЗКА"</vt:lpstr>
      <vt:lpstr>МАСТЕР-КЛАСС :  «ВОЛШЕБНАЯ КИСТЬ», «ЛАРЕЦ»</vt:lpstr>
      <vt:lpstr>ВЫСТАВКА ТВОРЧЕСКИХ РАБОТ «ГОРОД МАСТЕРОВ»</vt:lpstr>
      <vt:lpstr>КРУГЛЫЙ СТОЛ  «МУЗЕЙ МЕНЯЕТ МИР»</vt:lpstr>
      <vt:lpstr>ОЖИДАЕМЫЕ  РЕЗУЛЬТАТЫ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 музей</dc:title>
  <dc:creator>PC - Bibl</dc:creator>
  <cp:lastModifiedBy>Анна Корнеевна</cp:lastModifiedBy>
  <cp:revision>62</cp:revision>
  <dcterms:created xsi:type="dcterms:W3CDTF">2019-11-17T02:23:58Z</dcterms:created>
  <dcterms:modified xsi:type="dcterms:W3CDTF">2021-11-15T10:34:57Z</dcterms:modified>
</cp:coreProperties>
</file>