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1" r:id="rId5"/>
    <p:sldId id="263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235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0198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61747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142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1527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30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6366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275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47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351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00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6236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85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16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43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158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ABEDFA-83BA-40F9-8CB7-269680291167}" type="datetimeFigureOut">
              <a:rPr lang="ru-RU" smtClean="0"/>
              <a:pPr/>
              <a:t>16.04.2021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C8E8FE-C6B8-4590-8117-94C1919FF6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39774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187609" cy="1264892"/>
          </a:xfrm>
        </p:spPr>
        <p:txBody>
          <a:bodyPr>
            <a:normAutofit fontScale="90000"/>
          </a:bodyPr>
          <a:lstStyle/>
          <a:p>
            <a:r>
              <a:rPr lang="ru-RU" sz="6000" dirty="0"/>
              <a:t>    </a:t>
            </a:r>
            <a:br>
              <a:rPr lang="ru-RU" sz="6000" dirty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/>
              <a:t>        Обитатели Зоопарка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3127513"/>
            <a:ext cx="9905999" cy="26636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Ура! Сегодня в первый раз</a:t>
            </a:r>
          </a:p>
          <a:p>
            <a:pPr marL="0" indent="0">
              <a:buNone/>
            </a:pPr>
            <a:r>
              <a:rPr lang="ru-RU" dirty="0"/>
              <a:t>Нас в зоопарк ведут гулять.</a:t>
            </a:r>
          </a:p>
          <a:p>
            <a:pPr marL="0" indent="0">
              <a:buNone/>
            </a:pPr>
            <a:r>
              <a:rPr lang="ru-RU" dirty="0"/>
              <a:t>И постараемся сейчас</a:t>
            </a:r>
          </a:p>
          <a:p>
            <a:pPr marL="0" indent="0">
              <a:buNone/>
            </a:pPr>
            <a:r>
              <a:rPr lang="ru-RU" dirty="0"/>
              <a:t>Мы всех зверюшек увидать.</a:t>
            </a:r>
            <a:endParaRPr lang="en-US" dirty="0"/>
          </a:p>
          <a:p>
            <a:pPr marL="0" indent="0">
              <a:buNone/>
            </a:pPr>
            <a:r>
              <a:rPr lang="ru-RU" dirty="0"/>
              <a:t>                                                                                           Выполнила воспитатель ГБДОУ № 44</a:t>
            </a:r>
          </a:p>
          <a:p>
            <a:pPr marL="0" indent="0">
              <a:buNone/>
            </a:pPr>
            <a:r>
              <a:rPr lang="ru-RU"/>
              <a:t>                                                                                                           </a:t>
            </a:r>
            <a:r>
              <a:rPr lang="ru-RU" dirty="0"/>
              <a:t>Долгих Алла Михайловна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082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83" y="365126"/>
            <a:ext cx="8733182" cy="6115188"/>
          </a:xfrm>
        </p:spPr>
      </p:pic>
    </p:spTree>
    <p:extLst>
      <p:ext uri="{BB962C8B-B14F-4D97-AF65-F5344CB8AC3E}">
        <p14:creationId xmlns:p14="http://schemas.microsoft.com/office/powerpoint/2010/main" val="2315201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678" y="265043"/>
            <a:ext cx="9051235" cy="6175514"/>
          </a:xfrm>
        </p:spPr>
      </p:pic>
    </p:spTree>
    <p:extLst>
      <p:ext uri="{BB962C8B-B14F-4D97-AF65-F5344CB8AC3E}">
        <p14:creationId xmlns:p14="http://schemas.microsoft.com/office/powerpoint/2010/main" val="3498158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75" y="365125"/>
            <a:ext cx="9024730" cy="6380232"/>
          </a:xfrm>
        </p:spPr>
      </p:pic>
    </p:spTree>
    <p:extLst>
      <p:ext uri="{BB962C8B-B14F-4D97-AF65-F5344CB8AC3E}">
        <p14:creationId xmlns:p14="http://schemas.microsoft.com/office/powerpoint/2010/main" val="1538070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226" y="365124"/>
            <a:ext cx="9011478" cy="6221205"/>
          </a:xfrm>
        </p:spPr>
      </p:pic>
    </p:spTree>
    <p:extLst>
      <p:ext uri="{BB962C8B-B14F-4D97-AF65-F5344CB8AC3E}">
        <p14:creationId xmlns:p14="http://schemas.microsoft.com/office/powerpoint/2010/main" val="3063051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74" y="265043"/>
            <a:ext cx="9157252" cy="6202018"/>
          </a:xfrm>
        </p:spPr>
      </p:pic>
    </p:spTree>
    <p:extLst>
      <p:ext uri="{BB962C8B-B14F-4D97-AF65-F5344CB8AC3E}">
        <p14:creationId xmlns:p14="http://schemas.microsoft.com/office/powerpoint/2010/main" val="24489657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57" y="365125"/>
            <a:ext cx="9329530" cy="6274214"/>
          </a:xfrm>
        </p:spPr>
      </p:pic>
    </p:spTree>
    <p:extLst>
      <p:ext uri="{BB962C8B-B14F-4D97-AF65-F5344CB8AC3E}">
        <p14:creationId xmlns:p14="http://schemas.microsoft.com/office/powerpoint/2010/main" val="11187421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                                                     </a:t>
            </a:r>
          </a:p>
          <a:p>
            <a:pPr marL="0" indent="0">
              <a:buNone/>
            </a:pPr>
            <a:r>
              <a:rPr lang="ru-RU" dirty="0"/>
              <a:t>                                                     </a:t>
            </a:r>
            <a:r>
              <a:rPr lang="ru-RU" dirty="0">
                <a:solidFill>
                  <a:srgbClr val="FF0000"/>
                </a:solidFill>
              </a:rPr>
              <a:t>Мы ходим долго здесь кругами 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                                                    Уже почти четвёртый час.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                                                    Ребята  всё , пора и к маме 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                                                    Придём сюда ещё не раз.</a:t>
            </a:r>
          </a:p>
        </p:txBody>
      </p:sp>
    </p:spTree>
    <p:extLst>
      <p:ext uri="{BB962C8B-B14F-4D97-AF65-F5344CB8AC3E}">
        <p14:creationId xmlns:p14="http://schemas.microsoft.com/office/powerpoint/2010/main" val="4197057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95130"/>
            <a:ext cx="10749096" cy="5870230"/>
          </a:xfrm>
        </p:spPr>
      </p:pic>
    </p:spTree>
    <p:extLst>
      <p:ext uri="{BB962C8B-B14F-4D97-AF65-F5344CB8AC3E}">
        <p14:creationId xmlns:p14="http://schemas.microsoft.com/office/powerpoint/2010/main" val="599865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336" y="0"/>
            <a:ext cx="9566694" cy="1854679"/>
          </a:xfrm>
        </p:spPr>
        <p:txBody>
          <a:bodyPr>
            <a:normAutofit/>
          </a:bodyPr>
          <a:lstStyle/>
          <a:p>
            <a:r>
              <a:rPr lang="ru-RU" sz="1600" dirty="0"/>
              <a:t>                                                             </a:t>
            </a:r>
            <a:r>
              <a:rPr lang="ru-RU" sz="2000" dirty="0"/>
              <a:t>Ведь правда, это очень </a:t>
            </a:r>
            <a:r>
              <a:rPr lang="ru-RU" sz="2000" dirty="0" smtClean="0"/>
              <a:t>здорово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                                                   Скажите . Так или не так?  </a:t>
            </a:r>
            <a:br>
              <a:rPr lang="ru-RU" sz="2000" dirty="0"/>
            </a:br>
            <a:r>
              <a:rPr lang="ru-RU" sz="2000" dirty="0"/>
              <a:t>                                                  Когда откроют в нашем городе</a:t>
            </a:r>
            <a:br>
              <a:rPr lang="ru-RU" sz="2000" dirty="0"/>
            </a:br>
            <a:r>
              <a:rPr lang="ru-RU" sz="2000" dirty="0"/>
              <a:t>                                                      Не магазин , а зоопарк.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2" y="1466491"/>
            <a:ext cx="6067441" cy="5134839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49"/>
          <a:stretch/>
        </p:blipFill>
        <p:spPr>
          <a:xfrm>
            <a:off x="6305909" y="1492370"/>
            <a:ext cx="5730598" cy="5149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65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41606"/>
          </a:xfrm>
        </p:spPr>
        <p:txBody>
          <a:bodyPr>
            <a:normAutofit/>
          </a:bodyPr>
          <a:lstStyle/>
          <a:p>
            <a:r>
              <a:rPr lang="ru-RU" sz="1800" dirty="0"/>
              <a:t>                                                   Разнообразен , удивителен</a:t>
            </a:r>
            <a:br>
              <a:rPr lang="ru-RU" sz="1800" dirty="0"/>
            </a:br>
            <a:r>
              <a:rPr lang="ru-RU" sz="1800" dirty="0"/>
              <a:t>                                                   Животных шумный коллектив.</a:t>
            </a:r>
            <a:br>
              <a:rPr lang="ru-RU" sz="1800" dirty="0"/>
            </a:br>
            <a:r>
              <a:rPr lang="ru-RU" sz="1800" dirty="0"/>
              <a:t>                                                   Кто внешним видом отличителен,</a:t>
            </a:r>
            <a:br>
              <a:rPr lang="ru-RU" sz="1800" dirty="0"/>
            </a:br>
            <a:r>
              <a:rPr lang="ru-RU" sz="1800" dirty="0"/>
              <a:t>                                                    Кто независим ,кто ленив.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70" y="1606731"/>
            <a:ext cx="5976730" cy="4518024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230" y="1802921"/>
            <a:ext cx="5558464" cy="4885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790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8302" y="0"/>
            <a:ext cx="8531524" cy="1777042"/>
          </a:xfrm>
        </p:spPr>
        <p:txBody>
          <a:bodyPr>
            <a:normAutofit/>
          </a:bodyPr>
          <a:lstStyle/>
          <a:p>
            <a:r>
              <a:rPr lang="ru-RU" sz="1800" dirty="0"/>
              <a:t>                                                            А кто в углу своём сидит ,</a:t>
            </a:r>
            <a:br>
              <a:rPr lang="ru-RU" sz="1800" dirty="0"/>
            </a:br>
            <a:r>
              <a:rPr lang="ru-RU" sz="1800" dirty="0"/>
              <a:t>                                                            На нас глазищами глядит .</a:t>
            </a:r>
            <a:br>
              <a:rPr lang="ru-RU" sz="1800" dirty="0"/>
            </a:br>
            <a:r>
              <a:rPr lang="ru-RU" sz="1800" dirty="0"/>
              <a:t>                                                            Другой приложит все старания,</a:t>
            </a:r>
            <a:br>
              <a:rPr lang="ru-RU" sz="1800" dirty="0"/>
            </a:br>
            <a:r>
              <a:rPr lang="ru-RU" sz="1800" dirty="0"/>
              <a:t>                                                            Чтобы привлечь к себе внимание.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54"/>
          <a:stretch/>
        </p:blipFill>
        <p:spPr>
          <a:xfrm>
            <a:off x="96562" y="1923692"/>
            <a:ext cx="5839666" cy="4666890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9" r="2043" b="4995"/>
          <a:stretch/>
        </p:blipFill>
        <p:spPr>
          <a:xfrm>
            <a:off x="6257257" y="1923692"/>
            <a:ext cx="5388403" cy="4666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41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24040"/>
          </a:xfrm>
        </p:spPr>
        <p:txBody>
          <a:bodyPr>
            <a:normAutofit/>
          </a:bodyPr>
          <a:lstStyle/>
          <a:p>
            <a:r>
              <a:rPr lang="ru-RU" sz="2000" dirty="0"/>
              <a:t>                                                     По деревьям скок-скок ,</a:t>
            </a:r>
            <a:br>
              <a:rPr lang="ru-RU" sz="2000" dirty="0"/>
            </a:br>
            <a:r>
              <a:rPr lang="ru-RU" sz="2000" dirty="0"/>
              <a:t>                                                     И орешки щёлк-щёлк!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12" y="1358537"/>
            <a:ext cx="8360228" cy="5499463"/>
          </a:xfrm>
        </p:spPr>
      </p:pic>
    </p:spTree>
    <p:extLst>
      <p:ext uri="{BB962C8B-B14F-4D97-AF65-F5344CB8AC3E}">
        <p14:creationId xmlns:p14="http://schemas.microsoft.com/office/powerpoint/2010/main" val="82139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704" y="365124"/>
            <a:ext cx="9568070" cy="6353727"/>
          </a:xfrm>
        </p:spPr>
      </p:pic>
    </p:spTree>
    <p:extLst>
      <p:ext uri="{BB962C8B-B14F-4D97-AF65-F5344CB8AC3E}">
        <p14:creationId xmlns:p14="http://schemas.microsoft.com/office/powerpoint/2010/main" val="3939864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0635" y="1412047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208" y="371061"/>
            <a:ext cx="9236765" cy="6241773"/>
          </a:xfrm>
        </p:spPr>
      </p:pic>
    </p:spTree>
    <p:extLst>
      <p:ext uri="{BB962C8B-B14F-4D97-AF65-F5344CB8AC3E}">
        <p14:creationId xmlns:p14="http://schemas.microsoft.com/office/powerpoint/2010/main" val="2984245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>
            <a:normAutofit/>
          </a:bodyPr>
          <a:lstStyle/>
          <a:p>
            <a:r>
              <a:rPr lang="ru-RU" sz="1800" dirty="0"/>
              <a:t>                  Обезьяна-  просто чудо! Привезли её откуда? Я хочу её потрогать.</a:t>
            </a:r>
            <a:br>
              <a:rPr lang="ru-RU" sz="1800" dirty="0"/>
            </a:br>
            <a:r>
              <a:rPr lang="ru-RU" sz="1800" dirty="0"/>
              <a:t>               Вот какая недотрога! Ест банан она занятно. Наблюдать за ней приятно.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9612" y="1254034"/>
            <a:ext cx="7994468" cy="5160018"/>
          </a:xfrm>
        </p:spPr>
      </p:pic>
    </p:spTree>
    <p:extLst>
      <p:ext uri="{BB962C8B-B14F-4D97-AF65-F5344CB8AC3E}">
        <p14:creationId xmlns:p14="http://schemas.microsoft.com/office/powerpoint/2010/main" val="39581356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168</TotalTime>
  <Words>78</Words>
  <Application>Microsoft Office PowerPoint</Application>
  <PresentationFormat>Произвольный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Контур</vt:lpstr>
      <vt:lpstr>               Обитатели Зоопарка</vt:lpstr>
      <vt:lpstr>Презентация PowerPoint</vt:lpstr>
      <vt:lpstr>                                                             Ведь правда, это очень здорово.                                                    Скажите . Так или не так?                                                     Когда откроют в нашем городе                                                       Не магазин , а зоопарк. </vt:lpstr>
      <vt:lpstr>                                                   Разнообразен , удивителен                                                    Животных шумный коллектив.                                                    Кто внешним видом отличителен,                                                     Кто независим ,кто ленив.</vt:lpstr>
      <vt:lpstr>                                                            А кто в углу своём сидит ,                                                             На нас глазищами глядит .                                                             Другой приложит все старания,                                                             Чтобы привлечь к себе внимание.</vt:lpstr>
      <vt:lpstr>                                                     По деревьям скок-скок ,                                                      И орешки щёлк-щёлк!</vt:lpstr>
      <vt:lpstr>Презентация PowerPoint</vt:lpstr>
      <vt:lpstr>Презентация PowerPoint</vt:lpstr>
      <vt:lpstr>                  Обезьяна-  просто чудо! Привезли её откуда? Я хочу её потрогать.                Вот какая недотрога! Ест банан она занятно. Наблюдать за ней приятно.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 ясельная</dc:creator>
  <cp:lastModifiedBy>Алла</cp:lastModifiedBy>
  <cp:revision>21</cp:revision>
  <dcterms:created xsi:type="dcterms:W3CDTF">2016-04-03T19:35:37Z</dcterms:created>
  <dcterms:modified xsi:type="dcterms:W3CDTF">2021-04-16T14:34:18Z</dcterms:modified>
</cp:coreProperties>
</file>