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7" r:id="rId4"/>
    <p:sldId id="260" r:id="rId5"/>
    <p:sldId id="269" r:id="rId6"/>
    <p:sldId id="263" r:id="rId7"/>
    <p:sldId id="27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-90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212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873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9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0085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64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684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093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167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962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1664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718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12AB7-82D2-4EB4-BBAF-6C40E36D0778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E575C-DD03-412F-B2E2-B38A626DFC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519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A1%D0%B5%D0%BB%D1%8C%D1%81%D0%BA%D0%BE%D0%B5_%D1%85%D0%BE%D0%B7%D1%8F%D0%B9%D1%81%D1%82%D0%B2%D0%BE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Угадай – ка!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Называют- Геркулес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Значит сила в каше есть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А вот из какой крупы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>Это-то ответьте вы</a:t>
            </a:r>
          </a:p>
        </p:txBody>
      </p:sp>
      <p:pic>
        <p:nvPicPr>
          <p:cNvPr id="5" name="Picture 2" descr="Картинки по запросу овес коло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690688"/>
            <a:ext cx="5484980" cy="4058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1734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                            </a:t>
            </a:r>
            <a:r>
              <a:rPr lang="ru-RU" sz="9600" b="1" dirty="0" smtClean="0">
                <a:solidFill>
                  <a:srgbClr val="FF0000"/>
                </a:solidFill>
              </a:rPr>
              <a:t>О (А)</a:t>
            </a:r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ВЁС     </a:t>
            </a:r>
            <a:endParaRPr lang="ru-RU" sz="9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6400" b="1" dirty="0" smtClean="0">
                <a:solidFill>
                  <a:srgbClr val="FF0000"/>
                </a:solidFill>
              </a:rPr>
              <a:t>                   </a:t>
            </a:r>
            <a:endParaRPr lang="ru-RU" sz="6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6341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Овёс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травянистое растение,   широко </a:t>
            </a:r>
            <a:r>
              <a:rPr lang="ru-RU" sz="4800" dirty="0"/>
              <a:t>используемый в </a:t>
            </a:r>
            <a:r>
              <a:rPr lang="ru-RU" sz="4800" dirty="0">
                <a:hlinkClick r:id="rId2" tooltip="Сельское хозяйство"/>
              </a:rPr>
              <a:t>сельском хозяйстве</a:t>
            </a:r>
            <a:r>
              <a:rPr lang="ru-RU" sz="4800" dirty="0"/>
              <a:t> </a:t>
            </a:r>
          </a:p>
          <a:p>
            <a:pPr marL="0" indent="0">
              <a:buNone/>
            </a:pPr>
            <a:r>
              <a:rPr lang="ru-RU" sz="4800" dirty="0"/>
              <a:t> </a:t>
            </a:r>
          </a:p>
          <a:p>
            <a:endParaRPr lang="ru-RU" dirty="0"/>
          </a:p>
        </p:txBody>
      </p:sp>
      <p:pic>
        <p:nvPicPr>
          <p:cNvPr id="5" name="Picture 2" descr="Картинки по запросу овес колос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487606"/>
            <a:ext cx="4724400" cy="426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4039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77922" y="365125"/>
            <a:ext cx="9737678" cy="13255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Зёрна овса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2" name="Picture 4" descr="Картинки по запросу ове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1744" y="1854742"/>
            <a:ext cx="7696782" cy="4559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859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55092" y="365125"/>
            <a:ext cx="5773004" cy="13255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Из зерен овса…….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655092" y="1825625"/>
            <a:ext cx="5472753" cy="435133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Каша</a:t>
            </a:r>
          </a:p>
          <a:p>
            <a:r>
              <a:rPr lang="ru-RU" sz="5400" dirty="0" smtClean="0"/>
              <a:t>Овсяное печенье</a:t>
            </a:r>
          </a:p>
          <a:p>
            <a:r>
              <a:rPr lang="ru-RU" sz="5400" dirty="0" smtClean="0"/>
              <a:t>Овсяные лепешки</a:t>
            </a:r>
          </a:p>
          <a:p>
            <a:r>
              <a:rPr lang="ru-RU" sz="5400" dirty="0" smtClean="0"/>
              <a:t>Кисель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07673" y="1690688"/>
            <a:ext cx="5433867" cy="446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739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4678" y="444191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Овсяная каша</a:t>
            </a:r>
            <a:endParaRPr lang="ru-RU" dirty="0"/>
          </a:p>
        </p:txBody>
      </p:sp>
      <p:pic>
        <p:nvPicPr>
          <p:cNvPr id="3074" name="Picture 2" descr="Картинки по запросу овсяная каш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3320" y="3783377"/>
            <a:ext cx="4353635" cy="293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овсяная каш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017" y="2320119"/>
            <a:ext cx="5641927" cy="3269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овсяная каш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0233" y="444191"/>
            <a:ext cx="4659810" cy="310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11812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Arial Black" pitchFamily="34" charset="0"/>
              </a:rPr>
              <a:t>П</a:t>
            </a: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9600" dirty="0" smtClean="0">
                <a:latin typeface="Arial Black" pitchFamily="34" charset="0"/>
              </a:rPr>
              <a:t>ЛЕ – К</a:t>
            </a: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9600" dirty="0" smtClean="0">
                <a:latin typeface="Arial Black" pitchFamily="34" charset="0"/>
              </a:rPr>
              <a:t>НЬ - </a:t>
            </a: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9600" dirty="0" smtClean="0">
                <a:latin typeface="Arial Black" pitchFamily="34" charset="0"/>
              </a:rPr>
              <a:t>ВЁС</a:t>
            </a:r>
            <a:endParaRPr lang="ru-RU" sz="9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39</Words>
  <Application>Microsoft Office PowerPoint</Application>
  <PresentationFormat>Произвольный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Угадай – ка!</vt:lpstr>
      <vt:lpstr>Слайд 2</vt:lpstr>
      <vt:lpstr>Овёс</vt:lpstr>
      <vt:lpstr>Зёрна овса</vt:lpstr>
      <vt:lpstr>Из зерен овса…….</vt:lpstr>
      <vt:lpstr>Овсяная каша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12</cp:revision>
  <dcterms:created xsi:type="dcterms:W3CDTF">2016-09-08T13:15:13Z</dcterms:created>
  <dcterms:modified xsi:type="dcterms:W3CDTF">2022-12-13T03:58:15Z</dcterms:modified>
</cp:coreProperties>
</file>