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61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64" r:id="rId12"/>
    <p:sldId id="260" r:id="rId13"/>
    <p:sldId id="259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CD2CB-A3DE-47D1-979A-0B454EF9BAE3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55EA00-EEB3-4810-9DE5-B5354A9603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0345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55EA00-EEB3-4810-9DE5-B5354A96037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1" y="1988840"/>
            <a:ext cx="3600400" cy="4137323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Прилетает к нам с теплом,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Путь проделав длинный.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Лепит домик под окном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 травы и глины.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Ласточка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Ira\Desktop\2285e6c9abcca5357918c810a962eedc.jpg"/>
          <p:cNvPicPr>
            <a:picLocks noChangeAspect="1" noChangeArrowheads="1"/>
          </p:cNvPicPr>
          <p:nvPr/>
        </p:nvPicPr>
        <p:blipFill>
          <a:blip r:embed="rId3" cstate="print"/>
          <a:srcRect l="14045" t="24631" r="26261" b="16635"/>
          <a:stretch>
            <a:fillRect/>
          </a:stretch>
        </p:blipFill>
        <p:spPr bwMode="auto">
          <a:xfrm>
            <a:off x="4172002" y="1916832"/>
            <a:ext cx="4710909" cy="4295240"/>
          </a:xfrm>
          <a:prstGeom prst="round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367810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Пробегает по дорожке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коротких тонких ножках.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хвостиком трясёт,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под крышею живёт.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Комары её закуска.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птичка -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Трясогузка</a:t>
            </a:r>
            <a:endParaRPr lang="ru-RU" dirty="0"/>
          </a:p>
        </p:txBody>
      </p:sp>
      <p:pic>
        <p:nvPicPr>
          <p:cNvPr id="9218" name="Picture 2" descr="C:\Users\Ira\Desktop\трясогузка.jpg"/>
          <p:cNvPicPr>
            <a:picLocks noChangeAspect="1" noChangeArrowheads="1"/>
          </p:cNvPicPr>
          <p:nvPr/>
        </p:nvPicPr>
        <p:blipFill>
          <a:blip r:embed="rId2" cstate="print"/>
          <a:srcRect l="17425" t="9662" r="4954"/>
          <a:stretch>
            <a:fillRect/>
          </a:stretch>
        </p:blipFill>
        <p:spPr bwMode="auto">
          <a:xfrm>
            <a:off x="3779912" y="1714488"/>
            <a:ext cx="5092894" cy="478634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14734" cy="4525963"/>
          </a:xfrm>
        </p:spPr>
        <p:txBody>
          <a:bodyPr/>
          <a:lstStyle/>
          <a:p>
            <a:pPr marL="0" fontAlgn="base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Уж весна, но поле бело.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Птичка с юга прилетела.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Холодно еще, и зябнет</a:t>
            </a:r>
          </a:p>
          <a:p>
            <a:pPr marL="0" fontAlgn="base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березке голой ...</a:t>
            </a:r>
          </a:p>
          <a:p>
            <a:pPr fontAlgn="base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Зяблик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ra\Desktop\зяб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785926"/>
            <a:ext cx="4608512" cy="464347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Дрозд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Ira\Desktop\дрозд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3795" y="1772816"/>
            <a:ext cx="5643602" cy="4572032"/>
          </a:xfrm>
          <a:prstGeom prst="round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034" y="1937299"/>
            <a:ext cx="257176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Брюшко в крапинках как будто,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поет, бывает, утром.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 птицы невысокий рост,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Называют ее …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3043230" cy="4137323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Ест, висит на тонких ветках,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Часто дети держат в клетках,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Глянь-ка, коли разглядишь: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Изжелта-зеленый …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Чиж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Ira\Desktop\chizh1.jpg"/>
          <p:cNvPicPr>
            <a:picLocks noChangeAspect="1" noChangeArrowheads="1"/>
          </p:cNvPicPr>
          <p:nvPr/>
        </p:nvPicPr>
        <p:blipFill>
          <a:blip r:embed="rId2" cstate="print"/>
          <a:srcRect t="8823" r="5312"/>
          <a:stretch>
            <a:fillRect/>
          </a:stretch>
        </p:blipFill>
        <p:spPr bwMode="auto">
          <a:xfrm>
            <a:off x="3923928" y="1844824"/>
            <a:ext cx="5000660" cy="4429156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74871"/>
            <a:ext cx="2971792" cy="4525963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шесте -дворец,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 дворце – певец,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 зовут его…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Скворец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Ira\Desktop\797713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772816"/>
            <a:ext cx="4924469" cy="485607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endParaRPr lang="ru-RU" dirty="0"/>
          </a:p>
          <a:p>
            <a:pPr marL="0">
              <a:spcBef>
                <a:spcPts val="0"/>
              </a:spcBef>
              <a:buNone/>
            </a:pP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Длинноногий, длинношеий,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Длинноклювый, телом серый,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затылок голый, красный,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Бродит по болотам грязным,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Ловит в них лягушек,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Бестолковых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попрыгушек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Журавль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Ira\Desktop\журавль.jpeg"/>
          <p:cNvPicPr>
            <a:picLocks noChangeAspect="1" noChangeArrowheads="1"/>
          </p:cNvPicPr>
          <p:nvPr/>
        </p:nvPicPr>
        <p:blipFill>
          <a:blip r:embed="rId2" cstate="print"/>
          <a:srcRect l="10448" r="8955"/>
          <a:stretch>
            <a:fillRect/>
          </a:stretch>
        </p:blipFill>
        <p:spPr bwMode="auto">
          <a:xfrm>
            <a:off x="4475866" y="1916832"/>
            <a:ext cx="4507576" cy="3999957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32856"/>
            <a:ext cx="4752529" cy="3993307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живет на крыше дома –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Длинноногий, длинноносый,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Длинношеий, безголосый.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летает на охоту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 лягушками к болоту.             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Аист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Ira\Desktop\аист.jpg"/>
          <p:cNvPicPr>
            <a:picLocks noChangeAspect="1" noChangeArrowheads="1"/>
          </p:cNvPicPr>
          <p:nvPr/>
        </p:nvPicPr>
        <p:blipFill>
          <a:blip r:embed="rId2" cstate="print"/>
          <a:srcRect l="37853"/>
          <a:stretch>
            <a:fillRect/>
          </a:stretch>
        </p:blipFill>
        <p:spPr bwMode="auto">
          <a:xfrm>
            <a:off x="4788025" y="1772816"/>
            <a:ext cx="3998816" cy="4195382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4330824" cy="4065315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Воздух режут без усилья,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Как серпы, кривые крылья.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Промелькнет – не разглядишь,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Так летает только …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                                    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/>
              <a:t>Стриж</a:t>
            </a:r>
            <a:endParaRPr lang="ru-RU" dirty="0"/>
          </a:p>
        </p:txBody>
      </p:sp>
      <p:pic>
        <p:nvPicPr>
          <p:cNvPr id="5122" name="Picture 2" descr="C:\Users\Ira\Desktop\стриж.jpg"/>
          <p:cNvPicPr>
            <a:picLocks noChangeAspect="1" noChangeArrowheads="1"/>
          </p:cNvPicPr>
          <p:nvPr/>
        </p:nvPicPr>
        <p:blipFill>
          <a:blip r:embed="rId2" cstate="print"/>
          <a:srcRect l="18919" r="25675"/>
          <a:stretch>
            <a:fillRect/>
          </a:stretch>
        </p:blipFill>
        <p:spPr bwMode="auto">
          <a:xfrm>
            <a:off x="4572000" y="1556792"/>
            <a:ext cx="4214842" cy="4870124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9" y="1988840"/>
            <a:ext cx="4320479" cy="4137323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без ног и без свирели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Лучше всех выводит трели,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Голосистее, нежней?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Кто же это? …</a:t>
            </a:r>
          </a:p>
          <a:p>
            <a:pPr>
              <a:buNone/>
            </a:pPr>
            <a:r>
              <a:rPr lang="ru-RU" dirty="0" smtClean="0"/>
              <a:t>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Соловей</a:t>
            </a:r>
            <a:endParaRPr lang="ru-RU" dirty="0"/>
          </a:p>
        </p:txBody>
      </p:sp>
      <p:pic>
        <p:nvPicPr>
          <p:cNvPr id="6146" name="Picture 2" descr="C:\Users\Ira\Desktop\соловей.jpg"/>
          <p:cNvPicPr>
            <a:picLocks noChangeAspect="1" noChangeArrowheads="1"/>
          </p:cNvPicPr>
          <p:nvPr/>
        </p:nvPicPr>
        <p:blipFill>
          <a:blip r:embed="rId2" cstate="print"/>
          <a:srcRect l="7833" t="9399" r="16971"/>
          <a:stretch>
            <a:fillRect/>
          </a:stretch>
        </p:blipFill>
        <p:spPr bwMode="auto">
          <a:xfrm>
            <a:off x="4427984" y="2060848"/>
            <a:ext cx="4428016" cy="424849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3250704" cy="4209331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так птица — какова!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не спутаешь с другой.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Может, это цифра два?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Шея выгнута дугой!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Ira\Desktop\лебе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18087" y="1844824"/>
            <a:ext cx="5325516" cy="3960440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Верный страж и друг полей,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Первый вестник теплых дней.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Всех перелетных птиц черней,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чистит пашню от червей.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Грач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Ira\Desktop\грач.jpg"/>
          <p:cNvPicPr>
            <a:picLocks noChangeAspect="1" noChangeArrowheads="1"/>
          </p:cNvPicPr>
          <p:nvPr/>
        </p:nvPicPr>
        <p:blipFill rotWithShape="1">
          <a:blip r:embed="rId2" cstate="print"/>
          <a:srcRect l="17241" t="7413" r="5172"/>
          <a:stretch/>
        </p:blipFill>
        <p:spPr bwMode="auto">
          <a:xfrm>
            <a:off x="3786182" y="1763486"/>
            <a:ext cx="5143536" cy="4380158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32855"/>
            <a:ext cx="3571900" cy="2808313"/>
          </a:xfrm>
        </p:spPr>
        <p:txBody>
          <a:bodyPr>
            <a:normAutofit fontScale="92500" lnSpcReduction="1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Гнездо свое он в поле вьет,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Где тянутся растения.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Его и песни и полет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Вошли в стихотворения!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Жаворонок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Ira\Desktop\жаворонок.jpeg"/>
          <p:cNvPicPr>
            <a:picLocks noChangeAspect="1" noChangeArrowheads="1"/>
          </p:cNvPicPr>
          <p:nvPr/>
        </p:nvPicPr>
        <p:blipFill>
          <a:blip r:embed="rId2" cstate="print"/>
          <a:srcRect l="6291" t="10912" r="24502"/>
          <a:stretch>
            <a:fillRect/>
          </a:stretch>
        </p:blipFill>
        <p:spPr bwMode="auto">
          <a:xfrm>
            <a:off x="4218586" y="1988840"/>
            <a:ext cx="4432006" cy="4111879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4114800" cy="4209331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одной ноге стоит,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воду пристально глядит.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Тычет клювом наугад,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Ищет в речке лягушат.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Цапля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Ira\Desktop\цапля.jpg"/>
          <p:cNvPicPr>
            <a:picLocks noChangeAspect="1" noChangeArrowheads="1"/>
          </p:cNvPicPr>
          <p:nvPr/>
        </p:nvPicPr>
        <p:blipFill>
          <a:blip r:embed="rId2" cstate="print"/>
          <a:srcRect l="8607" r="28275"/>
          <a:stretch>
            <a:fillRect/>
          </a:stretch>
        </p:blipFill>
        <p:spPr bwMode="auto">
          <a:xfrm>
            <a:off x="4071934" y="1412719"/>
            <a:ext cx="4714908" cy="4979193"/>
          </a:xfrm>
          <a:prstGeom prst="round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</TotalTime>
  <Words>288</Words>
  <Application>Microsoft Office PowerPoint</Application>
  <PresentationFormat>Экран (4:3)</PresentationFormat>
  <Paragraphs>77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Ласточка</vt:lpstr>
      <vt:lpstr>Журавль</vt:lpstr>
      <vt:lpstr>Аист</vt:lpstr>
      <vt:lpstr>Стриж</vt:lpstr>
      <vt:lpstr>Соловей</vt:lpstr>
      <vt:lpstr>Лебедь</vt:lpstr>
      <vt:lpstr>Грач</vt:lpstr>
      <vt:lpstr>Жаворонок</vt:lpstr>
      <vt:lpstr>Цапля</vt:lpstr>
      <vt:lpstr>Трясогузка</vt:lpstr>
      <vt:lpstr>Зяблик</vt:lpstr>
      <vt:lpstr>Дрозд</vt:lpstr>
      <vt:lpstr>Чиж</vt:lpstr>
      <vt:lpstr>Скворец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Ira</dc:creator>
  <cp:lastModifiedBy>Ira</cp:lastModifiedBy>
  <cp:revision>37</cp:revision>
  <dcterms:created xsi:type="dcterms:W3CDTF">2022-12-05T11:02:11Z</dcterms:created>
  <dcterms:modified xsi:type="dcterms:W3CDTF">2022-12-13T11:54:55Z</dcterms:modified>
</cp:coreProperties>
</file>