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8" r:id="rId2"/>
    <p:sldId id="256" r:id="rId3"/>
    <p:sldId id="257" r:id="rId4"/>
    <p:sldId id="259" r:id="rId5"/>
    <p:sldId id="263" r:id="rId6"/>
    <p:sldId id="261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65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6171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8462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016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096874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6653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7197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84803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42687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3542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907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024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8805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785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553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7692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5782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0681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C4ECAF0-A0A6-48EF-99F0-1AF6D9D84B7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8FF10-C346-4CA2-BD56-93FE32ED8C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2280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934" y="163773"/>
            <a:ext cx="10467833" cy="641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0872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8866" y="218364"/>
            <a:ext cx="10617958" cy="6451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8306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2765" y="245659"/>
            <a:ext cx="9758148" cy="6346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4646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5218" y="450376"/>
            <a:ext cx="8830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Письма.. Письма.. Какую роль они играют в нашей жизни? Знаем ли мы что-нибудь о возникновении почтовых служб, об истории создания конвертов, о способах пересылки писем?..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05218" y="1610436"/>
            <a:ext cx="99901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Слово «почта» произошло от латинского выражения «</a:t>
            </a:r>
            <a:r>
              <a:rPr lang="ru-RU" dirty="0" err="1" smtClean="0"/>
              <a:t>mansio</a:t>
            </a:r>
            <a:r>
              <a:rPr lang="ru-RU" dirty="0" smtClean="0"/>
              <a:t> </a:t>
            </a:r>
            <a:r>
              <a:rPr lang="ru-RU" dirty="0" err="1" smtClean="0"/>
              <a:t>pozita</a:t>
            </a:r>
            <a:r>
              <a:rPr lang="ru-RU" dirty="0" smtClean="0"/>
              <a:t>» - «станция в пункте», польское слово «</a:t>
            </a:r>
            <a:r>
              <a:rPr lang="ru-RU" dirty="0" err="1" smtClean="0"/>
              <a:t>posta</a:t>
            </a:r>
            <a:r>
              <a:rPr lang="ru-RU" dirty="0" smtClean="0"/>
              <a:t>» образовалось от итальянского слова «</a:t>
            </a:r>
            <a:r>
              <a:rPr lang="ru-RU" dirty="0" err="1" smtClean="0"/>
              <a:t>poste</a:t>
            </a:r>
            <a:r>
              <a:rPr lang="ru-RU" dirty="0" smtClean="0"/>
              <a:t>», что означает «остановка, станция, где меняли почтовых лошадей».</a:t>
            </a:r>
          </a:p>
          <a:p>
            <a:endParaRPr lang="ru-RU" dirty="0"/>
          </a:p>
          <a:p>
            <a:r>
              <a:rPr lang="ru-RU" dirty="0" smtClean="0"/>
              <a:t> До изобретения электросвязей самой надежной считалась голубиная почта. Сообщения писали на тонкой бумаге, вкладывали в пенал на лапке голубя и отпускали его. Он летел к привычному месту по кратчайшему маршруту, и помешать ему могли лишь хищные птицы.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59946" y="3589361"/>
            <a:ext cx="5656758" cy="302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991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51127" y="327546"/>
            <a:ext cx="9348717" cy="605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0804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2073" y="464024"/>
            <a:ext cx="9416954" cy="581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0732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218364"/>
            <a:ext cx="9144000" cy="63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9863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2321" y="286603"/>
            <a:ext cx="8871045" cy="620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1468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5152" y="81887"/>
            <a:ext cx="6823881" cy="610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2665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</TotalTime>
  <Words>116</Words>
  <Application>Microsoft Office PowerPoint</Application>
  <PresentationFormat>Произвольный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Ион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учитель</cp:lastModifiedBy>
  <cp:revision>5</cp:revision>
  <dcterms:created xsi:type="dcterms:W3CDTF">2022-10-16T20:04:31Z</dcterms:created>
  <dcterms:modified xsi:type="dcterms:W3CDTF">2022-12-13T11:33:33Z</dcterms:modified>
</cp:coreProperties>
</file>