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9" r:id="rId3"/>
    <p:sldId id="261" r:id="rId4"/>
    <p:sldId id="260" r:id="rId5"/>
    <p:sldId id="257" r:id="rId6"/>
    <p:sldId id="258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2340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5" y="93007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199" y="1932405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199" y="1862294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199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08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9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8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5" y="93007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1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1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5" y="8229600"/>
            <a:ext cx="3000375" cy="6096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0" y="3121967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0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6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2" y="6200633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1" y="88901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6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0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Сказка об осеннем ветре</a:t>
            </a:r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260648" y="1979712"/>
            <a:ext cx="6172200" cy="19600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Адаптированный материал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 Н. </a:t>
            </a:r>
            <a:r>
              <a:rPr lang="ru-RU" dirty="0" err="1" smtClean="0"/>
              <a:t>Абрамцевой</a:t>
            </a:r>
            <a:endParaRPr lang="ru-RU" dirty="0"/>
          </a:p>
        </p:txBody>
      </p:sp>
      <p:pic>
        <p:nvPicPr>
          <p:cNvPr id="12" name="Рисунок 11" descr="EBgTfn5W4AAy5w0.jpg"/>
          <p:cNvPicPr>
            <a:picLocks noGrp="1" noChangeAspect="1"/>
          </p:cNvPicPr>
          <p:nvPr>
            <p:ph type="pic" idx="4294967295"/>
          </p:nvPr>
        </p:nvPicPr>
        <p:blipFill>
          <a:blip r:embed="rId2" cstate="print"/>
          <a:srcRect l="22250" r="22250" b="15809"/>
          <a:stretch>
            <a:fillRect/>
          </a:stretch>
        </p:blipFill>
        <p:spPr>
          <a:xfrm>
            <a:off x="1844824" y="5148064"/>
            <a:ext cx="3095625" cy="3473450"/>
          </a:xfrm>
          <a:prstGeom prst="roundRect">
            <a:avLst/>
          </a:prstGeom>
          <a:ln>
            <a:solidFill>
              <a:schemeClr val="accent5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-5067944" y="4143290"/>
            <a:ext cx="24750546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Roboto"/>
                <a:cs typeface="Arial" pitchFamily="34" charset="0"/>
              </a:rPr>
              <a:t/>
            </a:r>
            <a:b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Roboto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64704" y="1043608"/>
            <a:ext cx="568863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Жил-был ветер. Сначала хорошо жил, весело. Время было жаркое, а потому везде и всюду ветру радовались… Подует ветер с поля — аромат горячих колосьев принесет. Люди довольны. С луга ветер подует — запах скошенной травы прилетает. Снова люди довольны.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Ну а уж если с моря ветер влажную соленую прохладу принесет — люди радуются, нарадоваться не могут.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Ветер умел делать множество вещей. Умел листать страницы книг. Правда, не всегда в нужную сторону. Умел сушить стираное белье не хуже солнца. А еще умел надувать парус лодки и гнать ее по синему морю.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Все у ветра хорошо получалось. И поэтому, если иногда он слишком громко хлопал окнами, никто на него не обижался. Ведь что бы делали люди жарким летом без доброго свежего ветра!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Так было летом. Но вот пришла осень. Холодная, сердитая осень. Небо затянулось тучами серыми-серыми. Дождь полил сильный-сильный. Все по домам попрятались. И люди, и кошки, и собаки, и зайцы, и волки. Вот только ветер на улице остался. Не было у него дома</a:t>
            </a: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0648" y="786349"/>
            <a:ext cx="626469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Остался ветер под холодным дождем без крыши. Летал он по холодному лесу среди облетевших, без единого листочка деревьев. Летал ветер в поле, в поле сером, без единого желтого теплого колоска. Летал над холодным морем. Не синим, как летом, было море, а серым, как осенний дождь. Летал-летал озябший ветер, а чем быстрее он летал, тем холоднее становилось.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Совсем замерз ветер. А люди в теплых домах спрятались.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— </a:t>
            </a:r>
            <a:r>
              <a:rPr lang="ru-RU" dirty="0" err="1" smtClean="0">
                <a:solidFill>
                  <a:srgbClr val="333333"/>
                </a:solidFill>
                <a:latin typeface="Roboto"/>
                <a:cs typeface="Arial" pitchFamily="34" charset="0"/>
              </a:rPr>
              <a:t>Попрошулюдей</a:t>
            </a: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 пустить меня в дом погреться,— решил ветер. Подлетел ветер к самому красивому дому, постучал в окно.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— Пустите меня, пожалуйста! Это я, ветер! Мы летом дружили, а сейчас мне холодно.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Но люди плотнее закрыли рамы и отошли от окон.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2656" y="5292080"/>
            <a:ext cx="6192688" cy="3240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«Они не узнали меня»,— подумал ветер. Снова постучал в окно, снова пожаловался на осенний холод и дождь, снова попросил пустить его в дом погреться.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Но люди не понимали слов ветра. Им казалось, что он просто гудит за окнами. Люди не знали языка ветра. Вместо того чтобы открыть окна и пустить ветер погреться, люди вставляли вторые рамы.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— Какая непогода! Какой дождь!— говорили люди.— Какой холодный ветер!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— Я не холодный,— плакал ветер,— я замерзший.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Но люди его не понимали.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0648" y="1331640"/>
            <a:ext cx="6237312" cy="6264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Вдруг </a:t>
            </a: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кто-то окликнул ветер. Слова то звенели, как острые холодные льдинки, то казались мягкими и теплыми, как снежные одеяла. Конечно, это был голос зимы.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— Ветер,— сказала зима,— не плачь, ветер! Я подарю тебе накидку из снежинок. Легкую, красивую, теплую. Ты быстро согреешься.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И зима бросила ветру накидку из прекрасных снежинок. Ветер примерил накидку и остался очень доволен. Она действительно была теплой и красивой.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Когда люди посмотрели в окна, они увидели ветер в снежной накидке и не узнали его, таким красивым он стал.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— Красавица-вьюга,— говорили они.— Красавица-метелица! А ветер летал по заснеженному лесу, размахивал своей прекрасной накидкой из снежинок, и было ему немножко обидно. Потому обидно было ветру, что не ему радовались люди, а красавице-вьюге.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Roboto"/>
                <a:cs typeface="Arial" pitchFamily="34" charset="0"/>
              </a:rPr>
              <a:t>Но это ничего. Когда-нибудь кончится зима. Растает прекрасная снежная накидка ветра. Придет жаркое лето, и люди снова будут ждать его, свежего ветра. Будут радоваться ему, доброму ветру…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04664" y="467544"/>
            <a:ext cx="6038428" cy="965456"/>
          </a:xfrm>
        </p:spPr>
        <p:txBody>
          <a:bodyPr>
            <a:noAutofit/>
          </a:bodyPr>
          <a:lstStyle/>
          <a:p>
            <a:r>
              <a:rPr lang="ru-RU" sz="3200" dirty="0" smtClean="0"/>
              <a:t>В какое время года люди </a:t>
            </a:r>
            <a:br>
              <a:rPr lang="ru-RU" sz="3200" dirty="0" smtClean="0"/>
            </a:br>
            <a:r>
              <a:rPr lang="ru-RU" sz="3200" dirty="0" smtClean="0"/>
              <a:t>радовались ветру?</a:t>
            </a:r>
            <a:endParaRPr lang="ru-RU" sz="3200" dirty="0"/>
          </a:p>
        </p:txBody>
      </p:sp>
      <p:pic>
        <p:nvPicPr>
          <p:cNvPr id="5" name="Содержимое 4" descr="2лето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36712" y="2411760"/>
            <a:ext cx="1800200" cy="1800200"/>
          </a:xfrm>
        </p:spPr>
      </p:pic>
      <p:pic>
        <p:nvPicPr>
          <p:cNvPr id="6" name="Содержимое 5" descr="5осень.pn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93097" y="2411760"/>
            <a:ext cx="1800200" cy="1800200"/>
          </a:xfrm>
        </p:spPr>
      </p:pic>
      <p:pic>
        <p:nvPicPr>
          <p:cNvPr id="8" name="Рисунок 7" descr="радост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32856" y="5868144"/>
            <a:ext cx="2808312" cy="28083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Рисунок 8" descr="соедини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01209" y="323528"/>
            <a:ext cx="1150720" cy="111261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76672" y="251520"/>
            <a:ext cx="6110436" cy="82144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Соедини,  где какой ветер</a:t>
            </a:r>
            <a:endParaRPr lang="ru-RU" sz="3200" dirty="0"/>
          </a:p>
        </p:txBody>
      </p:sp>
      <p:pic>
        <p:nvPicPr>
          <p:cNvPr id="13" name="Рисунок 12" descr="6.jpg"/>
          <p:cNvPicPr>
            <a:picLocks noChangeAspect="1"/>
          </p:cNvPicPr>
          <p:nvPr/>
        </p:nvPicPr>
        <p:blipFill>
          <a:blip r:embed="rId2" cstate="print"/>
          <a:srcRect l="10867" r="2198"/>
          <a:stretch>
            <a:fillRect/>
          </a:stretch>
        </p:blipFill>
        <p:spPr>
          <a:xfrm>
            <a:off x="1916832" y="6804248"/>
            <a:ext cx="3456384" cy="2088232"/>
          </a:xfrm>
          <a:prstGeom prst="rect">
            <a:avLst/>
          </a:prstGeom>
          <a:ln>
            <a:solidFill>
              <a:schemeClr val="accent4"/>
            </a:solidFill>
          </a:ln>
        </p:spPr>
      </p:pic>
      <p:pic>
        <p:nvPicPr>
          <p:cNvPr id="14" name="Рисунок 13" descr="9зим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696" y="4355976"/>
            <a:ext cx="1800200" cy="1800200"/>
          </a:xfrm>
          <a:prstGeom prst="rect">
            <a:avLst/>
          </a:prstGeom>
        </p:spPr>
      </p:pic>
      <p:pic>
        <p:nvPicPr>
          <p:cNvPr id="15" name="Рисунок 14" descr="5осень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37112" y="4283968"/>
            <a:ext cx="1800200" cy="1800200"/>
          </a:xfrm>
          <a:prstGeom prst="rect">
            <a:avLst/>
          </a:prstGeom>
        </p:spPr>
      </p:pic>
      <p:pic>
        <p:nvPicPr>
          <p:cNvPr id="16" name="Рисунок 15" descr="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28800" y="1259632"/>
            <a:ext cx="3510390" cy="216024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18" name="Управляющая кнопка: справка 17">
            <a:hlinkClick r:id="" action="ppaction://noaction" highlightClick="1"/>
          </p:cNvPr>
          <p:cNvSpPr/>
          <p:nvPr/>
        </p:nvSpPr>
        <p:spPr>
          <a:xfrm>
            <a:off x="2996952" y="4427984"/>
            <a:ext cx="1224136" cy="1296144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34</TotalTime>
  <Words>629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Справедливость</vt:lpstr>
      <vt:lpstr>Адаптированный материал  по Н. Абрамцевой</vt:lpstr>
      <vt:lpstr>Слайд 2</vt:lpstr>
      <vt:lpstr>Слайд 3</vt:lpstr>
      <vt:lpstr>Слайд 4</vt:lpstr>
      <vt:lpstr>В какое время года люди  радовались ветру?</vt:lpstr>
      <vt:lpstr>Соедини,  где какой ветер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Н. Абрамцевой</dc:title>
  <dc:creator>Пользователь</dc:creator>
  <cp:lastModifiedBy>Пользователь</cp:lastModifiedBy>
  <cp:revision>5</cp:revision>
  <dcterms:created xsi:type="dcterms:W3CDTF">2021-11-29T17:28:50Z</dcterms:created>
  <dcterms:modified xsi:type="dcterms:W3CDTF">2021-11-30T15:32:49Z</dcterms:modified>
</cp:coreProperties>
</file>