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2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9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8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8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4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3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32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9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71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62C70-878D-4799-9B43-55EEA9AA4CC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7EBE-EFC1-4CBB-9F5C-1E87909D2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33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7" y="-2559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27784" y="5844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Проект "В царстве воды" для детей средней группы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6191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Вода - необходимое условие существования всех живых организмов на нашей планете, одна из самых насущных потребностей человека.</a:t>
            </a:r>
          </a:p>
        </p:txBody>
      </p:sp>
      <p:pic>
        <p:nvPicPr>
          <p:cNvPr id="10" name="Рисунок 9" descr="E:\Documents\Desktop\елена\Е.Е\дети мдоу\группа галины юрьевны\20221209_09360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31938" y="3104965"/>
            <a:ext cx="3096345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905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7" y="-2559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843808" y="332656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 </a:t>
            </a:r>
            <a:r>
              <a:rPr lang="ru-RU" sz="2000" b="1" dirty="0" smtClean="0"/>
              <a:t>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Наблюдение: «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Снег – снежок»</a:t>
            </a:r>
          </a:p>
        </p:txBody>
      </p:sp>
      <p:pic>
        <p:nvPicPr>
          <p:cNvPr id="10" name="Рисунок 9" descr="E:\Documents\Desktop\елена\Е.Е\дети мдоу\группа галины юрьевны\20221128_10400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974806">
            <a:off x="504079" y="2458705"/>
            <a:ext cx="2975350" cy="19380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E:\Documents\Desktop\елена\Е.Е\дети мдоу\группа галины юрьевны\20221128_10405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81"/>
          <a:stretch/>
        </p:blipFill>
        <p:spPr bwMode="auto">
          <a:xfrm rot="5245355">
            <a:off x="4944601" y="1425130"/>
            <a:ext cx="2968588" cy="30793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5593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7" y="-2559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36900" y="476672"/>
            <a:ext cx="2981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Рисование «Дождик»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E:\Documents\Desktop\елена\Е.Е\дети мдоу\группа галины юрьевны\20221209_08491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021515" cy="2353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E:\Documents\Desktop\елена\Е.Е\дети мдоу\группа галины юрьевны\20221209_0851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45615"/>
            <a:ext cx="2520280" cy="3390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822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548680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Лепка: «Рыбка»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E:\Documents\Desktop\елена\Е.Е\дети мдоу\группа галины юрьевны\20221209_0837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269947" cy="2590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E:\Documents\Desktop\елена\Е.Е\дети мдоу\группа галины юрьевны\20221209_08402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861048"/>
            <a:ext cx="3990462" cy="23696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7937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7" y="-2559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22673" y="548680"/>
            <a:ext cx="3220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Пальчиковый театр: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«Семья отдыхает на море»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E:\Documents\Desktop\елена\Е.Е\дети мдоу\группа галины юрьевны\20221018_09554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4949" y="1941185"/>
            <a:ext cx="4149764" cy="2973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1810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8" y="0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39752" y="548680"/>
            <a:ext cx="4857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Подвижная игра: «Море волнуется раз…»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E:\Documents\Desktop\елена\Е.Е\дети мдоу\группа галины юрьевны\20221209_10452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3645024"/>
            <a:ext cx="3872838" cy="2271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E:\Documents\Desktop\елена\Е.Е\дети мдоу\группа галины юрьевны\20221209_10434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4247" y="1196752"/>
            <a:ext cx="3211009" cy="2680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9786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82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620688"/>
            <a:ext cx="35128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Конструирование: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«Дворец для золотой рыбки»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E:\Documents\Desktop\елена\Е.Е\дети мдоу\группа галины юрьевны\20221209_0903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19325"/>
            <a:ext cx="2169515" cy="2837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Documents\Desktop\елена\Е.Е\дети мдоу\группа галины юрьевны\20221209_09521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4306" y="3140968"/>
            <a:ext cx="3445562" cy="2559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61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155575" y="-19050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есплатное векторное изображение Зимний синий и розовый градиент фона вектор"/>
          <p:cNvSpPr>
            <a:spLocks noChangeAspect="1" noChangeArrowheads="1"/>
          </p:cNvSpPr>
          <p:nvPr/>
        </p:nvSpPr>
        <p:spPr bwMode="auto">
          <a:xfrm>
            <a:off x="307975" y="-1752600"/>
            <a:ext cx="59626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7" y="-2559"/>
            <a:ext cx="9148337" cy="686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36900" y="332656"/>
            <a:ext cx="3007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Аппликация «Аквариум»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E:\Documents\Desktop\елена\Е.Е\дети мдоу\группа галины юрьевны\проект Волшебница вода\фото по проекту о воде\20221212_15514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1628800"/>
            <a:ext cx="2724646" cy="32163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20514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70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12</cp:revision>
  <dcterms:created xsi:type="dcterms:W3CDTF">2022-12-10T14:56:18Z</dcterms:created>
  <dcterms:modified xsi:type="dcterms:W3CDTF">2022-12-13T07:24:26Z</dcterms:modified>
</cp:coreProperties>
</file>