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6" r:id="rId7"/>
    <p:sldId id="261" r:id="rId8"/>
    <p:sldId id="263" r:id="rId9"/>
    <p:sldId id="264" r:id="rId10"/>
    <p:sldId id="265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C47703A6-789A-4F87-B190-7A5A99376777}">
          <p14:sldIdLst>
            <p14:sldId id="256"/>
            <p14:sldId id="257"/>
            <p14:sldId id="258"/>
            <p14:sldId id="259"/>
            <p14:sldId id="260"/>
            <p14:sldId id="266"/>
            <p14:sldId id="261"/>
            <p14:sldId id="263"/>
            <p14:sldId id="264"/>
            <p14:sldId id="265"/>
            <p14:sldId id="267"/>
            <p14:sldId id="268"/>
            <p14:sldId id="269"/>
            <p14:sldId id="270"/>
            <p14:sldId id="271"/>
            <p14:sldId id="272"/>
            <p14:sldId id="273"/>
            <p14:sldId id="274"/>
            <p14:sldId id="275"/>
            <p14:sldId id="27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57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57A81-1955-478A-A767-864153A3985E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26368-42F7-4C46-BAE7-00F0D0C388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6654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57A81-1955-478A-A767-864153A3985E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26368-42F7-4C46-BAE7-00F0D0C388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02716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57A81-1955-478A-A767-864153A3985E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26368-42F7-4C46-BAE7-00F0D0C388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633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57A81-1955-478A-A767-864153A3985E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26368-42F7-4C46-BAE7-00F0D0C388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1776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57A81-1955-478A-A767-864153A3985E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26368-42F7-4C46-BAE7-00F0D0C388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7611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57A81-1955-478A-A767-864153A3985E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26368-42F7-4C46-BAE7-00F0D0C388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62097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57A81-1955-478A-A767-864153A3985E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26368-42F7-4C46-BAE7-00F0D0C388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6487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57A81-1955-478A-A767-864153A3985E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26368-42F7-4C46-BAE7-00F0D0C388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0051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57A81-1955-478A-A767-864153A3985E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26368-42F7-4C46-BAE7-00F0D0C388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2933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57A81-1955-478A-A767-864153A3985E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26368-42F7-4C46-BAE7-00F0D0C388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1840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57A81-1955-478A-A767-864153A3985E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26368-42F7-4C46-BAE7-00F0D0C388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4447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57A81-1955-478A-A767-864153A3985E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F26368-42F7-4C46-BAE7-00F0D0C388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6890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54117" y="1868924"/>
            <a:ext cx="80648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ДЛЯ РОДИТЕЛЕЙ НА ЗАКРЕПЛЕНИЕ ЛЕКСИЧЕСКОЙ ТЕМЫ: «ДОМАШНИЕ ЖИВОТНЫЕ И ИХ ДЕТЁНЫШИ»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50161" y="1684258"/>
            <a:ext cx="7272808" cy="156966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6696236" y="4471025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Кудрявцева О.А.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3568" y="332656"/>
            <a:ext cx="77768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 i="1" dirty="0">
                <a:solidFill>
                  <a:srgbClr val="000000"/>
                </a:solidFill>
                <a:latin typeface="Arial" charset="0"/>
                <a:cs typeface="Arial" charset="0"/>
              </a:rPr>
              <a:t>Государственное бюджетное дошкольное образовательное учреждение детский сад № 17 комбинированного вида Колпинского района</a:t>
            </a:r>
            <a:br>
              <a:rPr lang="ru-RU" altLang="ru-RU" sz="1600" b="1" i="1" dirty="0">
                <a:solidFill>
                  <a:srgbClr val="000000"/>
                </a:solidFill>
                <a:latin typeface="Arial" charset="0"/>
                <a:cs typeface="Arial" charset="0"/>
              </a:rPr>
            </a:br>
            <a:r>
              <a:rPr lang="ru-RU" altLang="ru-RU" sz="1600" b="1" i="1" dirty="0">
                <a:solidFill>
                  <a:srgbClr val="000000"/>
                </a:solidFill>
                <a:latin typeface="Arial" charset="0"/>
                <a:cs typeface="Arial" charset="0"/>
              </a:rPr>
              <a:t>Санкт-Петербурга</a:t>
            </a:r>
            <a:endParaRPr lang="ru-RU" altLang="ru-RU" sz="1600" b="1" i="1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1484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490364"/>
            <a:ext cx="5877272" cy="5877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0838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9018" y="1600200"/>
            <a:ext cx="4525963" cy="4525963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360685" y="25841"/>
            <a:ext cx="64431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У козы…      козлёнок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196752"/>
            <a:ext cx="8136904" cy="5424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9236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Скругленный прямоугольник 6"/>
          <p:cNvSpPr/>
          <p:nvPr/>
        </p:nvSpPr>
        <p:spPr>
          <a:xfrm>
            <a:off x="611560" y="558335"/>
            <a:ext cx="4184658" cy="1728192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98131" y="579754"/>
            <a:ext cx="415820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неё рога, копыта, И на всех глядит сердито, Но добрей она щенка, И нальёт нам молока… (Корова)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111557" y="3573016"/>
            <a:ext cx="4392488" cy="2304256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400" i="0" dirty="0" smtClean="0">
              <a:solidFill>
                <a:srgbClr val="11111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i="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Сыр, творог и простоквашу, Молоко для вкусной каши, Чтобы были мы здоровы, Каждый день дают… (Коровы)</a:t>
            </a:r>
          </a:p>
          <a:p>
            <a:endParaRPr lang="ru-RU" sz="2400" i="0" dirty="0" smtClean="0">
              <a:solidFill>
                <a:srgbClr val="11111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442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072" y="315150"/>
            <a:ext cx="8447856" cy="622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366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endParaRPr lang="ru-RU"/>
          </a:p>
        </p:txBody>
      </p:sp>
      <p:pic>
        <p:nvPicPr>
          <p:cNvPr id="5" name="Объект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9018" y="1600200"/>
            <a:ext cx="4525963" cy="4525963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159764" y="25841"/>
            <a:ext cx="68449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У коровы…      телёнок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831" y="1179430"/>
            <a:ext cx="7344816" cy="5344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2317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Скругленный прямоугольник 6"/>
          <p:cNvSpPr/>
          <p:nvPr/>
        </p:nvSpPr>
        <p:spPr>
          <a:xfrm>
            <a:off x="611560" y="558334"/>
            <a:ext cx="4184658" cy="2078577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98131" y="579754"/>
            <a:ext cx="415820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ветру развивается грива, Везет ношу свою терпеливо, «Цок-цок-цок», скачет ровно и гладко, В серых яблоках наша … (Лошадка)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111557" y="3645024"/>
            <a:ext cx="4392488" cy="2088232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400" i="0" dirty="0" smtClean="0">
              <a:solidFill>
                <a:srgbClr val="11111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i="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Цок-да-цок, цок-да-цок, Кто же звук тот издает? Вы ведь знаете отгадку? Да ведь это же… (Лошадка)</a:t>
            </a:r>
          </a:p>
          <a:p>
            <a:endParaRPr lang="ru-RU" sz="2400" i="0" dirty="0" smtClean="0">
              <a:solidFill>
                <a:srgbClr val="11111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0094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552460"/>
            <a:ext cx="8136904" cy="5702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6953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endParaRPr lang="ru-RU"/>
          </a:p>
        </p:txBody>
      </p:sp>
      <p:pic>
        <p:nvPicPr>
          <p:cNvPr id="5" name="Объект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9018" y="1600200"/>
            <a:ext cx="4525963" cy="4525963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620064" y="25841"/>
            <a:ext cx="79243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У лошади…      жеребёнок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981" y="1052736"/>
            <a:ext cx="8210516" cy="5471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8747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Скругленный прямоугольник 6"/>
          <p:cNvSpPr/>
          <p:nvPr/>
        </p:nvSpPr>
        <p:spPr>
          <a:xfrm>
            <a:off x="611560" y="558334"/>
            <a:ext cx="4184658" cy="2078577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98131" y="579754"/>
            <a:ext cx="415820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Вместо хвостика — крючок,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Вместо носа — пятачок.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Пятачок дырявый,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крючок вертлявый.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(Свинья)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111557" y="3645024"/>
            <a:ext cx="4392488" cy="2088232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i="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Ей до грязи бы добраться,</a:t>
            </a:r>
          </a:p>
          <a:p>
            <a:r>
              <a:rPr lang="ru-RU" sz="2400" i="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Любит в ней она валяться,</a:t>
            </a:r>
          </a:p>
          <a:p>
            <a:r>
              <a:rPr lang="ru-RU" sz="2400" i="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Вся в щетинке её спинка,</a:t>
            </a:r>
          </a:p>
          <a:p>
            <a:r>
              <a:rPr lang="ru-RU" sz="2400" i="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Кто визжит так громко? …</a:t>
            </a:r>
          </a:p>
          <a:p>
            <a:r>
              <a:rPr lang="ru-RU" sz="2400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(Свинка)</a:t>
            </a:r>
            <a:endParaRPr lang="ru-RU" sz="2400" i="0" dirty="0" smtClean="0">
              <a:solidFill>
                <a:srgbClr val="11111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2258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88640"/>
            <a:ext cx="6480720" cy="6480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6257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323528" y="332656"/>
            <a:ext cx="849694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0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Цель: формировать представления детей о домашних животных и их детенышах. Воспитание интереса детей к книгам о животных.</a:t>
            </a:r>
          </a:p>
          <a:p>
            <a:pPr algn="ctr"/>
            <a:r>
              <a:rPr lang="ru-RU" sz="2400" b="1" i="0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 </a:t>
            </a:r>
          </a:p>
          <a:p>
            <a:pPr marL="457200"/>
            <a:r>
              <a:rPr lang="ru-RU" sz="2400" b="1" i="0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•познакомить  детей с характерными особенностями внешнего вида, поведения, образа жизни домашних животных и их детенышей; </a:t>
            </a:r>
          </a:p>
          <a:p>
            <a:pPr marL="457200"/>
            <a:r>
              <a:rPr lang="ru-RU" sz="2400" b="1" i="0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•развивать умение называть домашних животных и их детенышей; </a:t>
            </a:r>
          </a:p>
          <a:p>
            <a:pPr marL="457200"/>
            <a:r>
              <a:rPr lang="ru-RU" sz="2400" b="1" i="0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•формировать заботливое отношение к домашним животным; </a:t>
            </a:r>
          </a:p>
          <a:p>
            <a:pPr marL="457200"/>
            <a:r>
              <a:rPr lang="ru-RU" sz="2400" b="1" i="0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•развитие речи, мышления, воображения, любознательности, обогащение словарного запаса детей.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4004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endParaRPr lang="ru-RU"/>
          </a:p>
        </p:txBody>
      </p:sp>
      <p:pic>
        <p:nvPicPr>
          <p:cNvPr id="5" name="Объект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9018" y="1600200"/>
            <a:ext cx="4525963" cy="4525963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834258" y="25841"/>
            <a:ext cx="74959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У свиньи…      поросёнок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052736"/>
            <a:ext cx="5328592" cy="532859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2239" y="3949218"/>
            <a:ext cx="4346308" cy="2442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2113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Скругленный прямоугольник 6"/>
          <p:cNvSpPr/>
          <p:nvPr/>
        </p:nvSpPr>
        <p:spPr>
          <a:xfrm>
            <a:off x="683568" y="764704"/>
            <a:ext cx="4104456" cy="1728192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98131" y="772411"/>
            <a:ext cx="415820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девочки в корзинке Лежит живой клубочек. Не лает, не кусает. Мяучит и играет.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Кошка)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203848" y="3396343"/>
            <a:ext cx="4320480" cy="1728192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400" i="0" dirty="0" smtClean="0">
              <a:solidFill>
                <a:srgbClr val="11111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i="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Мордочка усатая, шубка полосатая, Часто умывается, но с водой не знается. (Кошка)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2739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82" r="9590"/>
          <a:stretch/>
        </p:blipFill>
        <p:spPr>
          <a:xfrm>
            <a:off x="953589" y="628650"/>
            <a:ext cx="7001692" cy="560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952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539552" y="748233"/>
            <a:ext cx="4104456" cy="1728192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98131" y="772411"/>
            <a:ext cx="415820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Белый хвост, чёрный нос Наши тапочки унёс В уголок под кровать И не хочет отдавать. (Собака)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203848" y="3396343"/>
            <a:ext cx="4320480" cy="1728192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400" i="0" dirty="0" smtClean="0">
              <a:solidFill>
                <a:srgbClr val="11111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i="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Кто там очень громко лает, Никого в дом не пускает? Злая видимо, однако, Ведь зовут её… (Собака)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202" y="836712"/>
            <a:ext cx="8610600" cy="5848350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1321924" y="25841"/>
            <a:ext cx="65206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У кошки…      котёнок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341203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Скругленный прямоугольник 5"/>
          <p:cNvSpPr/>
          <p:nvPr/>
        </p:nvSpPr>
        <p:spPr>
          <a:xfrm>
            <a:off x="539552" y="748233"/>
            <a:ext cx="4104456" cy="1728192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98131" y="772411"/>
            <a:ext cx="415820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Белый хвост, чёрный нос Наши тапочки унёс В уголок под кровать И не хочет отдавать. (Собака)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203848" y="3396343"/>
            <a:ext cx="4320480" cy="1728192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400" i="0" dirty="0" smtClean="0">
              <a:solidFill>
                <a:srgbClr val="11111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i="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Кто там очень громко лает, Никого в дом не пускает? Злая видимо, однако, Ведь зовут её… (Собака)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1179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784" y="575305"/>
            <a:ext cx="8460432" cy="5707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604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463917" y="25841"/>
            <a:ext cx="62366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У собаки…      щенок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362" y="864282"/>
            <a:ext cx="6731276" cy="5661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0513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1" name="Скругленный прямоугольник 10"/>
          <p:cNvSpPr/>
          <p:nvPr/>
        </p:nvSpPr>
        <p:spPr>
          <a:xfrm>
            <a:off x="539552" y="558335"/>
            <a:ext cx="4104456" cy="1728192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98131" y="772411"/>
            <a:ext cx="415820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Молоко её полезно, В огород она залезла, И глядит во все глаза – Длиннорогая ...(Коза)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111557" y="3501008"/>
            <a:ext cx="4392488" cy="2592288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400" i="0" dirty="0" smtClean="0">
              <a:solidFill>
                <a:srgbClr val="11111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i="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«М-е-е!» - Ребяток кто зовёт? Бородою кто трясёт? У кого витые рожки И как ягодки глаза? Это к деткам по дорожке Приближается…(коза)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8949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379</Words>
  <Application>Microsoft Office PowerPoint</Application>
  <PresentationFormat>Экран (4:3)</PresentationFormat>
  <Paragraphs>46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Alexey</dc:creator>
  <cp:lastModifiedBy>Alexey</cp:lastModifiedBy>
  <cp:revision>14</cp:revision>
  <dcterms:created xsi:type="dcterms:W3CDTF">2022-11-10T17:38:36Z</dcterms:created>
  <dcterms:modified xsi:type="dcterms:W3CDTF">2022-11-10T20:50:36Z</dcterms:modified>
</cp:coreProperties>
</file>