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4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diagrams/_rels/drawing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A05A301-6F1B-4A41-80D9-570FA74F23C1}" type="doc">
      <dgm:prSet loTypeId="urn:microsoft.com/office/officeart/2005/8/layout/pyramid1" loCatId="pyramid" qsTypeId="urn:microsoft.com/office/officeart/2005/8/quickstyle/simple1" qsCatId="simple" csTypeId="urn:microsoft.com/office/officeart/2005/8/colors/colorful5" csCatId="colorful" phldr="1"/>
      <dgm:spPr/>
    </dgm:pt>
    <dgm:pt modelId="{EC68C2C0-187E-463B-AAF7-2F6923D9A91A}">
      <dgm:prSet phldrT="[Текст]"/>
      <dgm:spPr/>
      <dgm:t>
        <a:bodyPr/>
        <a:lstStyle/>
        <a:p>
          <a:r>
            <a:rPr lang="ru-RU" dirty="0" smtClean="0"/>
            <a:t>Знают не полностью</a:t>
          </a:r>
          <a:endParaRPr lang="ru-RU" dirty="0"/>
        </a:p>
      </dgm:t>
    </dgm:pt>
    <dgm:pt modelId="{D53E4485-166F-4BA5-AC30-06BE2083F589}" type="parTrans" cxnId="{24985910-D62D-4632-8A0E-ECF4CC03CDA9}">
      <dgm:prSet/>
      <dgm:spPr/>
      <dgm:t>
        <a:bodyPr/>
        <a:lstStyle/>
        <a:p>
          <a:endParaRPr lang="ru-RU"/>
        </a:p>
      </dgm:t>
    </dgm:pt>
    <dgm:pt modelId="{2FADCE88-4BF5-4F32-BBEE-8C7898DEF943}" type="sibTrans" cxnId="{24985910-D62D-4632-8A0E-ECF4CC03CDA9}">
      <dgm:prSet/>
      <dgm:spPr/>
      <dgm:t>
        <a:bodyPr/>
        <a:lstStyle/>
        <a:p>
          <a:endParaRPr lang="ru-RU"/>
        </a:p>
      </dgm:t>
    </dgm:pt>
    <dgm:pt modelId="{34B6811C-ED7C-40C7-B67C-CDC8BA8DC4B4}">
      <dgm:prSet phldrT="[Текст]"/>
      <dgm:spPr/>
      <dgm:t>
        <a:bodyPr/>
        <a:lstStyle/>
        <a:p>
          <a:r>
            <a:rPr lang="ru-RU" dirty="0" smtClean="0"/>
            <a:t>Не знают</a:t>
          </a:r>
          <a:endParaRPr lang="ru-RU" dirty="0"/>
        </a:p>
      </dgm:t>
    </dgm:pt>
    <dgm:pt modelId="{9B5239A7-0AFC-44B2-A309-FC1F30B080DC}" type="sibTrans" cxnId="{A6B779E9-B2E0-4373-829F-D4E8A1FEFB17}">
      <dgm:prSet/>
      <dgm:spPr/>
      <dgm:t>
        <a:bodyPr/>
        <a:lstStyle/>
        <a:p>
          <a:endParaRPr lang="ru-RU"/>
        </a:p>
      </dgm:t>
    </dgm:pt>
    <dgm:pt modelId="{361981D7-BD50-4B10-B5C3-6ABC015938DA}" type="parTrans" cxnId="{A6B779E9-B2E0-4373-829F-D4E8A1FEFB17}">
      <dgm:prSet/>
      <dgm:spPr/>
      <dgm:t>
        <a:bodyPr/>
        <a:lstStyle/>
        <a:p>
          <a:endParaRPr lang="ru-RU"/>
        </a:p>
      </dgm:t>
    </dgm:pt>
    <dgm:pt modelId="{A79017E3-AC2B-4D98-98DD-540BB0F5DD75}">
      <dgm:prSet phldrT="[Текст]"/>
      <dgm:spPr/>
      <dgm:t>
        <a:bodyPr/>
        <a:lstStyle/>
        <a:p>
          <a:r>
            <a:rPr lang="ru-RU" dirty="0" smtClean="0"/>
            <a:t>Знают</a:t>
          </a:r>
          <a:endParaRPr lang="ru-RU" dirty="0"/>
        </a:p>
      </dgm:t>
    </dgm:pt>
    <dgm:pt modelId="{4F14CA19-0761-4C05-902E-94DEA7FB3792}" type="sibTrans" cxnId="{20FBA935-1220-4D11-B543-73E202FB1E43}">
      <dgm:prSet/>
      <dgm:spPr/>
      <dgm:t>
        <a:bodyPr/>
        <a:lstStyle/>
        <a:p>
          <a:endParaRPr lang="ru-RU"/>
        </a:p>
      </dgm:t>
    </dgm:pt>
    <dgm:pt modelId="{EBFFA92D-A32B-4887-8459-2D659760282B}" type="parTrans" cxnId="{20FBA935-1220-4D11-B543-73E202FB1E43}">
      <dgm:prSet/>
      <dgm:spPr/>
      <dgm:t>
        <a:bodyPr/>
        <a:lstStyle/>
        <a:p>
          <a:endParaRPr lang="ru-RU"/>
        </a:p>
      </dgm:t>
    </dgm:pt>
    <dgm:pt modelId="{50F259F7-64A0-48DC-ADDC-3893132AFF23}" type="pres">
      <dgm:prSet presAssocID="{7A05A301-6F1B-4A41-80D9-570FA74F23C1}" presName="Name0" presStyleCnt="0">
        <dgm:presLayoutVars>
          <dgm:dir/>
          <dgm:animLvl val="lvl"/>
          <dgm:resizeHandles val="exact"/>
        </dgm:presLayoutVars>
      </dgm:prSet>
      <dgm:spPr/>
    </dgm:pt>
    <dgm:pt modelId="{BF44C493-4495-46C8-8AEA-F1D2252A9087}" type="pres">
      <dgm:prSet presAssocID="{A79017E3-AC2B-4D98-98DD-540BB0F5DD75}" presName="Name8" presStyleCnt="0"/>
      <dgm:spPr/>
    </dgm:pt>
    <dgm:pt modelId="{5603EE28-65DC-490A-8D84-AED3F342F622}" type="pres">
      <dgm:prSet presAssocID="{A79017E3-AC2B-4D98-98DD-540BB0F5DD75}" presName="level" presStyleLbl="node1" presStyleIdx="0" presStyleCnt="3" custScaleX="109468" custScaleY="99208" custLinFactNeighborX="3974" custLinFactNeighborY="2198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D63268-4E86-499B-98A8-0FA400EA5B63}" type="pres">
      <dgm:prSet presAssocID="{A79017E3-AC2B-4D98-98DD-540BB0F5DD75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71514F-EDCB-4308-9BEB-CB99FD5C24A3}" type="pres">
      <dgm:prSet presAssocID="{34B6811C-ED7C-40C7-B67C-CDC8BA8DC4B4}" presName="Name8" presStyleCnt="0"/>
      <dgm:spPr/>
    </dgm:pt>
    <dgm:pt modelId="{9EA0D0F9-D25D-4154-BB18-361FDBC9578C}" type="pres">
      <dgm:prSet presAssocID="{34B6811C-ED7C-40C7-B67C-CDC8BA8DC4B4}" presName="level" presStyleLbl="node1" presStyleIdx="1" presStyleCnt="3" custScaleY="121979" custLinFactNeighborX="701" custLinFactNeighborY="1505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EBDAA4-2696-401E-9D5D-0517EB3A47CF}" type="pres">
      <dgm:prSet presAssocID="{34B6811C-ED7C-40C7-B67C-CDC8BA8DC4B4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CC7A4D56-4D64-421B-A5EA-A75E03AFDC2D}" type="pres">
      <dgm:prSet presAssocID="{EC68C2C0-187E-463B-AAF7-2F6923D9A91A}" presName="Name8" presStyleCnt="0"/>
      <dgm:spPr/>
    </dgm:pt>
    <dgm:pt modelId="{2AF2B8F6-1FFF-47ED-9E0F-B5BED5AB83F6}" type="pres">
      <dgm:prSet presAssocID="{EC68C2C0-187E-463B-AAF7-2F6923D9A91A}" presName="level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34484E-C746-47FE-A658-55308107404E}" type="pres">
      <dgm:prSet presAssocID="{EC68C2C0-187E-463B-AAF7-2F6923D9A91A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EE6B833-D3A9-491C-9FC7-AFEA3EBC4CD3}" type="presOf" srcId="{34B6811C-ED7C-40C7-B67C-CDC8BA8DC4B4}" destId="{3AEBDAA4-2696-401E-9D5D-0517EB3A47CF}" srcOrd="1" destOrd="0" presId="urn:microsoft.com/office/officeart/2005/8/layout/pyramid1"/>
    <dgm:cxn modelId="{24985910-D62D-4632-8A0E-ECF4CC03CDA9}" srcId="{7A05A301-6F1B-4A41-80D9-570FA74F23C1}" destId="{EC68C2C0-187E-463B-AAF7-2F6923D9A91A}" srcOrd="2" destOrd="0" parTransId="{D53E4485-166F-4BA5-AC30-06BE2083F589}" sibTransId="{2FADCE88-4BF5-4F32-BBEE-8C7898DEF943}"/>
    <dgm:cxn modelId="{20FBA935-1220-4D11-B543-73E202FB1E43}" srcId="{7A05A301-6F1B-4A41-80D9-570FA74F23C1}" destId="{A79017E3-AC2B-4D98-98DD-540BB0F5DD75}" srcOrd="0" destOrd="0" parTransId="{EBFFA92D-A32B-4887-8459-2D659760282B}" sibTransId="{4F14CA19-0761-4C05-902E-94DEA7FB3792}"/>
    <dgm:cxn modelId="{78169A56-CDBC-4121-BD7D-11952511C229}" type="presOf" srcId="{7A05A301-6F1B-4A41-80D9-570FA74F23C1}" destId="{50F259F7-64A0-48DC-ADDC-3893132AFF23}" srcOrd="0" destOrd="0" presId="urn:microsoft.com/office/officeart/2005/8/layout/pyramid1"/>
    <dgm:cxn modelId="{A6B779E9-B2E0-4373-829F-D4E8A1FEFB17}" srcId="{7A05A301-6F1B-4A41-80D9-570FA74F23C1}" destId="{34B6811C-ED7C-40C7-B67C-CDC8BA8DC4B4}" srcOrd="1" destOrd="0" parTransId="{361981D7-BD50-4B10-B5C3-6ABC015938DA}" sibTransId="{9B5239A7-0AFC-44B2-A309-FC1F30B080DC}"/>
    <dgm:cxn modelId="{0DCD94C6-F4E5-405C-86B5-213442C98BBB}" type="presOf" srcId="{A79017E3-AC2B-4D98-98DD-540BB0F5DD75}" destId="{5603EE28-65DC-490A-8D84-AED3F342F622}" srcOrd="0" destOrd="0" presId="urn:microsoft.com/office/officeart/2005/8/layout/pyramid1"/>
    <dgm:cxn modelId="{8857B2F2-0F85-4EA0-A5E6-4F7CCAB9E816}" type="presOf" srcId="{34B6811C-ED7C-40C7-B67C-CDC8BA8DC4B4}" destId="{9EA0D0F9-D25D-4154-BB18-361FDBC9578C}" srcOrd="0" destOrd="0" presId="urn:microsoft.com/office/officeart/2005/8/layout/pyramid1"/>
    <dgm:cxn modelId="{2DD98132-209D-419E-BAA4-6722B1F00367}" type="presOf" srcId="{EC68C2C0-187E-463B-AAF7-2F6923D9A91A}" destId="{2AF2B8F6-1FFF-47ED-9E0F-B5BED5AB83F6}" srcOrd="0" destOrd="0" presId="urn:microsoft.com/office/officeart/2005/8/layout/pyramid1"/>
    <dgm:cxn modelId="{2341773F-29E2-4214-A1A3-B04B8BDC279A}" type="presOf" srcId="{A79017E3-AC2B-4D98-98DD-540BB0F5DD75}" destId="{A2D63268-4E86-499B-98A8-0FA400EA5B63}" srcOrd="1" destOrd="0" presId="urn:microsoft.com/office/officeart/2005/8/layout/pyramid1"/>
    <dgm:cxn modelId="{D9234987-6C1A-40F1-BB89-0CADDE10B61A}" type="presOf" srcId="{EC68C2C0-187E-463B-AAF7-2F6923D9A91A}" destId="{7434484E-C746-47FE-A658-55308107404E}" srcOrd="1" destOrd="0" presId="urn:microsoft.com/office/officeart/2005/8/layout/pyramid1"/>
    <dgm:cxn modelId="{180E6D0E-FC23-47BE-B438-719F69C4F4F7}" type="presParOf" srcId="{50F259F7-64A0-48DC-ADDC-3893132AFF23}" destId="{BF44C493-4495-46C8-8AEA-F1D2252A9087}" srcOrd="0" destOrd="0" presId="urn:microsoft.com/office/officeart/2005/8/layout/pyramid1"/>
    <dgm:cxn modelId="{14FD3E5B-1866-4BB7-9D5C-79274825A25F}" type="presParOf" srcId="{BF44C493-4495-46C8-8AEA-F1D2252A9087}" destId="{5603EE28-65DC-490A-8D84-AED3F342F622}" srcOrd="0" destOrd="0" presId="urn:microsoft.com/office/officeart/2005/8/layout/pyramid1"/>
    <dgm:cxn modelId="{7E5C3A52-C477-4413-A517-CF18E119DE16}" type="presParOf" srcId="{BF44C493-4495-46C8-8AEA-F1D2252A9087}" destId="{A2D63268-4E86-499B-98A8-0FA400EA5B63}" srcOrd="1" destOrd="0" presId="urn:microsoft.com/office/officeart/2005/8/layout/pyramid1"/>
    <dgm:cxn modelId="{BB967804-0E36-473C-AD55-74FC12FE6346}" type="presParOf" srcId="{50F259F7-64A0-48DC-ADDC-3893132AFF23}" destId="{F571514F-EDCB-4308-9BEB-CB99FD5C24A3}" srcOrd="1" destOrd="0" presId="urn:microsoft.com/office/officeart/2005/8/layout/pyramid1"/>
    <dgm:cxn modelId="{D9A01D60-535F-490C-B6CC-3B35DD409893}" type="presParOf" srcId="{F571514F-EDCB-4308-9BEB-CB99FD5C24A3}" destId="{9EA0D0F9-D25D-4154-BB18-361FDBC9578C}" srcOrd="0" destOrd="0" presId="urn:microsoft.com/office/officeart/2005/8/layout/pyramid1"/>
    <dgm:cxn modelId="{ED923439-C364-4DAD-9038-4D69AD7245DA}" type="presParOf" srcId="{F571514F-EDCB-4308-9BEB-CB99FD5C24A3}" destId="{3AEBDAA4-2696-401E-9D5D-0517EB3A47CF}" srcOrd="1" destOrd="0" presId="urn:microsoft.com/office/officeart/2005/8/layout/pyramid1"/>
    <dgm:cxn modelId="{6ED029A0-6E9C-4B66-A3DE-1D957364E58C}" type="presParOf" srcId="{50F259F7-64A0-48DC-ADDC-3893132AFF23}" destId="{CC7A4D56-4D64-421B-A5EA-A75E03AFDC2D}" srcOrd="2" destOrd="0" presId="urn:microsoft.com/office/officeart/2005/8/layout/pyramid1"/>
    <dgm:cxn modelId="{238E60DE-A801-41D2-98FF-00055686FC1F}" type="presParOf" srcId="{CC7A4D56-4D64-421B-A5EA-A75E03AFDC2D}" destId="{2AF2B8F6-1FFF-47ED-9E0F-B5BED5AB83F6}" srcOrd="0" destOrd="0" presId="urn:microsoft.com/office/officeart/2005/8/layout/pyramid1"/>
    <dgm:cxn modelId="{10757E7C-66FE-4C52-9358-0C67F156EA26}" type="presParOf" srcId="{CC7A4D56-4D64-421B-A5EA-A75E03AFDC2D}" destId="{7434484E-C746-47FE-A658-55308107404E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8368456-6176-4C52-A8CF-C44658F59A9D}" type="doc">
      <dgm:prSet loTypeId="urn:microsoft.com/office/officeart/2005/8/layout/chevron2" loCatId="process" qsTypeId="urn:microsoft.com/office/officeart/2005/8/quickstyle/simple3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435791D6-E4A1-47CB-8BE7-69481F891374}">
      <dgm:prSet phldrT="[Текст]"/>
      <dgm:spPr/>
      <dgm:t>
        <a:bodyPr/>
        <a:lstStyle/>
        <a:p>
          <a:endParaRPr lang="ru-RU" dirty="0"/>
        </a:p>
      </dgm:t>
    </dgm:pt>
    <dgm:pt modelId="{71A77530-2C34-44AE-9644-CC723AE07BC9}" type="parTrans" cxnId="{7BD68F5B-84D0-4704-8EC4-BEB90310204B}">
      <dgm:prSet/>
      <dgm:spPr/>
      <dgm:t>
        <a:bodyPr/>
        <a:lstStyle/>
        <a:p>
          <a:endParaRPr lang="ru-RU"/>
        </a:p>
      </dgm:t>
    </dgm:pt>
    <dgm:pt modelId="{DA25BA9A-7731-4F17-9AD6-8E25192BB770}" type="sibTrans" cxnId="{7BD68F5B-84D0-4704-8EC4-BEB90310204B}">
      <dgm:prSet/>
      <dgm:spPr/>
      <dgm:t>
        <a:bodyPr/>
        <a:lstStyle/>
        <a:p>
          <a:endParaRPr lang="ru-RU"/>
        </a:p>
      </dgm:t>
    </dgm:pt>
    <dgm:pt modelId="{92561508-450E-47B7-A68F-4D8E80173B34}">
      <dgm:prSet phldrT="[Текст]"/>
      <dgm:spPr/>
      <dgm:t>
        <a:bodyPr/>
        <a:lstStyle/>
        <a:p>
          <a:r>
            <a:rPr lang="ru-RU" dirty="0" smtClean="0">
              <a:latin typeface="Arial" pitchFamily="34" charset="0"/>
              <a:cs typeface="Arial" pitchFamily="34" charset="0"/>
            </a:rPr>
            <a:t>Получили информацию от родителей «Чем раньше украшали ёлку?»</a:t>
          </a:r>
          <a:endParaRPr lang="ru-RU" dirty="0">
            <a:latin typeface="Arial" pitchFamily="34" charset="0"/>
            <a:cs typeface="Arial" pitchFamily="34" charset="0"/>
          </a:endParaRPr>
        </a:p>
      </dgm:t>
    </dgm:pt>
    <dgm:pt modelId="{FB82BFF2-2DD0-4727-B32C-78418ABECF23}" type="parTrans" cxnId="{26B095D9-4811-44AE-9BD1-F9B58ECB6162}">
      <dgm:prSet/>
      <dgm:spPr/>
      <dgm:t>
        <a:bodyPr/>
        <a:lstStyle/>
        <a:p>
          <a:endParaRPr lang="ru-RU"/>
        </a:p>
      </dgm:t>
    </dgm:pt>
    <dgm:pt modelId="{C2985168-8A5A-4D95-9F28-1FFD0CE89012}" type="sibTrans" cxnId="{26B095D9-4811-44AE-9BD1-F9B58ECB6162}">
      <dgm:prSet/>
      <dgm:spPr/>
      <dgm:t>
        <a:bodyPr/>
        <a:lstStyle/>
        <a:p>
          <a:endParaRPr lang="ru-RU"/>
        </a:p>
      </dgm:t>
    </dgm:pt>
    <dgm:pt modelId="{EC034A79-AD7A-475B-A7E8-C482357B408F}">
      <dgm:prSet phldrT="[Текст]"/>
      <dgm:spPr/>
      <dgm:t>
        <a:bodyPr/>
        <a:lstStyle/>
        <a:p>
          <a:endParaRPr lang="ru-RU" dirty="0"/>
        </a:p>
      </dgm:t>
    </dgm:pt>
    <dgm:pt modelId="{E571A37F-DFF2-4B62-B4AF-8585A1F16C3B}" type="parTrans" cxnId="{4E649BBF-2BA3-42AB-B47B-67633A031E17}">
      <dgm:prSet/>
      <dgm:spPr/>
      <dgm:t>
        <a:bodyPr/>
        <a:lstStyle/>
        <a:p>
          <a:endParaRPr lang="ru-RU"/>
        </a:p>
      </dgm:t>
    </dgm:pt>
    <dgm:pt modelId="{80A90558-9CCF-40FE-A956-A681B4FDD6EF}" type="sibTrans" cxnId="{4E649BBF-2BA3-42AB-B47B-67633A031E17}">
      <dgm:prSet/>
      <dgm:spPr/>
      <dgm:t>
        <a:bodyPr/>
        <a:lstStyle/>
        <a:p>
          <a:endParaRPr lang="ru-RU"/>
        </a:p>
      </dgm:t>
    </dgm:pt>
    <dgm:pt modelId="{46FC3038-FA70-4B5E-A70E-3ECB8489AA1E}">
      <dgm:prSet phldrT="[Текст]"/>
      <dgm:spPr/>
      <dgm:t>
        <a:bodyPr/>
        <a:lstStyle/>
        <a:p>
          <a:r>
            <a:rPr lang="ru-RU" dirty="0" smtClean="0">
              <a:latin typeface="Arial" pitchFamily="34" charset="0"/>
              <a:cs typeface="Arial" pitchFamily="34" charset="0"/>
            </a:rPr>
            <a:t>Прослушали произведение на тему «Новогодняя игрушка»</a:t>
          </a:r>
          <a:endParaRPr lang="ru-RU" dirty="0">
            <a:latin typeface="Arial" pitchFamily="34" charset="0"/>
            <a:cs typeface="Arial" pitchFamily="34" charset="0"/>
          </a:endParaRPr>
        </a:p>
      </dgm:t>
    </dgm:pt>
    <dgm:pt modelId="{07240B71-19AF-44C4-9782-289729E74267}" type="parTrans" cxnId="{E6AABD1B-C155-4FE0-9300-599C5BE006A2}">
      <dgm:prSet/>
      <dgm:spPr/>
      <dgm:t>
        <a:bodyPr/>
        <a:lstStyle/>
        <a:p>
          <a:endParaRPr lang="ru-RU"/>
        </a:p>
      </dgm:t>
    </dgm:pt>
    <dgm:pt modelId="{AFB865BE-C1CD-4B55-B11F-84B0FDAE578D}" type="sibTrans" cxnId="{E6AABD1B-C155-4FE0-9300-599C5BE006A2}">
      <dgm:prSet/>
      <dgm:spPr/>
      <dgm:t>
        <a:bodyPr/>
        <a:lstStyle/>
        <a:p>
          <a:endParaRPr lang="ru-RU"/>
        </a:p>
      </dgm:t>
    </dgm:pt>
    <dgm:pt modelId="{21479B70-FD65-4384-8615-AB9D7E23E970}">
      <dgm:prSet phldrT="[Текст]"/>
      <dgm:spPr/>
      <dgm:t>
        <a:bodyPr/>
        <a:lstStyle/>
        <a:p>
          <a:endParaRPr lang="ru-RU" dirty="0"/>
        </a:p>
      </dgm:t>
    </dgm:pt>
    <dgm:pt modelId="{66A43C09-4952-449B-9C45-E30D73DF3C10}" type="parTrans" cxnId="{81E5EA9C-E7F6-45BB-83B6-EAE2819457F9}">
      <dgm:prSet/>
      <dgm:spPr/>
      <dgm:t>
        <a:bodyPr/>
        <a:lstStyle/>
        <a:p>
          <a:endParaRPr lang="ru-RU"/>
        </a:p>
      </dgm:t>
    </dgm:pt>
    <dgm:pt modelId="{5A312B92-7719-4651-802C-D05A27149355}" type="sibTrans" cxnId="{81E5EA9C-E7F6-45BB-83B6-EAE2819457F9}">
      <dgm:prSet/>
      <dgm:spPr/>
      <dgm:t>
        <a:bodyPr/>
        <a:lstStyle/>
        <a:p>
          <a:endParaRPr lang="ru-RU"/>
        </a:p>
      </dgm:t>
    </dgm:pt>
    <dgm:pt modelId="{FE864080-0DFD-40FF-8740-43C5F7BF03BB}">
      <dgm:prSet phldrT="[Текст]"/>
      <dgm:spPr/>
      <dgm:t>
        <a:bodyPr/>
        <a:lstStyle/>
        <a:p>
          <a:r>
            <a:rPr lang="ru-RU" dirty="0" smtClean="0">
              <a:latin typeface="Arial" pitchFamily="34" charset="0"/>
              <a:cs typeface="Arial" pitchFamily="34" charset="0"/>
            </a:rPr>
            <a:t>Выполнили аппликацию на тему «Новогодняя игрушка»</a:t>
          </a:r>
          <a:endParaRPr lang="ru-RU" dirty="0">
            <a:latin typeface="Arial" pitchFamily="34" charset="0"/>
            <a:cs typeface="Arial" pitchFamily="34" charset="0"/>
          </a:endParaRPr>
        </a:p>
      </dgm:t>
    </dgm:pt>
    <dgm:pt modelId="{0B2DE597-96F1-4F7D-A381-CF640832523B}" type="parTrans" cxnId="{C61F1B6C-E7B1-496A-A51F-A1F8FB6F7946}">
      <dgm:prSet/>
      <dgm:spPr/>
      <dgm:t>
        <a:bodyPr/>
        <a:lstStyle/>
        <a:p>
          <a:endParaRPr lang="ru-RU"/>
        </a:p>
      </dgm:t>
    </dgm:pt>
    <dgm:pt modelId="{C6733634-1C69-4FE3-90F5-661751D0C023}" type="sibTrans" cxnId="{C61F1B6C-E7B1-496A-A51F-A1F8FB6F7946}">
      <dgm:prSet/>
      <dgm:spPr/>
      <dgm:t>
        <a:bodyPr/>
        <a:lstStyle/>
        <a:p>
          <a:endParaRPr lang="ru-RU"/>
        </a:p>
      </dgm:t>
    </dgm:pt>
    <dgm:pt modelId="{1BF4679A-5359-47E0-94B5-06876AB66E23}">
      <dgm:prSet phldrT="[Текст]"/>
      <dgm:spPr/>
      <dgm:t>
        <a:bodyPr/>
        <a:lstStyle/>
        <a:p>
          <a:r>
            <a:rPr lang="ru-RU" dirty="0" smtClean="0">
              <a:latin typeface="Arial" pitchFamily="34" charset="0"/>
              <a:cs typeface="Arial" pitchFamily="34" charset="0"/>
            </a:rPr>
            <a:t>Изготовили альбом «История новогодней игрушки</a:t>
          </a:r>
          <a:endParaRPr lang="ru-RU" dirty="0">
            <a:latin typeface="Arial" pitchFamily="34" charset="0"/>
            <a:cs typeface="Arial" pitchFamily="34" charset="0"/>
          </a:endParaRPr>
        </a:p>
      </dgm:t>
    </dgm:pt>
    <dgm:pt modelId="{36A1E898-9199-45C2-91B8-7416C057EE22}" type="parTrans" cxnId="{0177DD3F-71ED-41D6-8DB5-6847E2B34A22}">
      <dgm:prSet/>
      <dgm:spPr/>
      <dgm:t>
        <a:bodyPr/>
        <a:lstStyle/>
        <a:p>
          <a:endParaRPr lang="ru-RU"/>
        </a:p>
      </dgm:t>
    </dgm:pt>
    <dgm:pt modelId="{5303FA94-4447-4A96-8055-38CECE927698}" type="sibTrans" cxnId="{0177DD3F-71ED-41D6-8DB5-6847E2B34A22}">
      <dgm:prSet/>
      <dgm:spPr/>
      <dgm:t>
        <a:bodyPr/>
        <a:lstStyle/>
        <a:p>
          <a:endParaRPr lang="ru-RU"/>
        </a:p>
      </dgm:t>
    </dgm:pt>
    <dgm:pt modelId="{733251BB-31E8-474D-9DDD-83DC24E10599}" type="pres">
      <dgm:prSet presAssocID="{18368456-6176-4C52-A8CF-C44658F59A9D}" presName="linearFlow" presStyleCnt="0">
        <dgm:presLayoutVars>
          <dgm:dir/>
          <dgm:animLvl val="lvl"/>
          <dgm:resizeHandles val="exact"/>
        </dgm:presLayoutVars>
      </dgm:prSet>
      <dgm:spPr/>
    </dgm:pt>
    <dgm:pt modelId="{CC3B2692-45C4-403A-8FFC-3AB2EDAA58BA}" type="pres">
      <dgm:prSet presAssocID="{435791D6-E4A1-47CB-8BE7-69481F891374}" presName="composite" presStyleCnt="0"/>
      <dgm:spPr/>
    </dgm:pt>
    <dgm:pt modelId="{E484F7C7-FF13-4CFE-B71C-B1650948C1C9}" type="pres">
      <dgm:prSet presAssocID="{435791D6-E4A1-47CB-8BE7-69481F891374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92385F-34B3-4166-AB9D-80F49A5E903A}" type="pres">
      <dgm:prSet presAssocID="{435791D6-E4A1-47CB-8BE7-69481F891374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B118D4-F796-44EA-8444-D62026335ED6}" type="pres">
      <dgm:prSet presAssocID="{DA25BA9A-7731-4F17-9AD6-8E25192BB770}" presName="sp" presStyleCnt="0"/>
      <dgm:spPr/>
    </dgm:pt>
    <dgm:pt modelId="{6F1D27D0-48A1-4076-80F8-604E31229D3D}" type="pres">
      <dgm:prSet presAssocID="{EC034A79-AD7A-475B-A7E8-C482357B408F}" presName="composite" presStyleCnt="0"/>
      <dgm:spPr/>
    </dgm:pt>
    <dgm:pt modelId="{3A418F08-89F9-461C-AFB4-F382B5BF6890}" type="pres">
      <dgm:prSet presAssocID="{EC034A79-AD7A-475B-A7E8-C482357B408F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BF9195D-5CB6-405A-873D-C77808A34ECB}" type="pres">
      <dgm:prSet presAssocID="{EC034A79-AD7A-475B-A7E8-C482357B408F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81E156-D94A-4145-A6D5-FF1ABEAB181F}" type="pres">
      <dgm:prSet presAssocID="{80A90558-9CCF-40FE-A956-A681B4FDD6EF}" presName="sp" presStyleCnt="0"/>
      <dgm:spPr/>
    </dgm:pt>
    <dgm:pt modelId="{EA4E0B21-FC1B-4F50-8B8C-B902B09A6ADE}" type="pres">
      <dgm:prSet presAssocID="{21479B70-FD65-4384-8615-AB9D7E23E970}" presName="composite" presStyleCnt="0"/>
      <dgm:spPr/>
    </dgm:pt>
    <dgm:pt modelId="{A55FE1F1-02A8-4E08-9D24-82C3C6265A89}" type="pres">
      <dgm:prSet presAssocID="{21479B70-FD65-4384-8615-AB9D7E23E970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B05900-F7CE-4781-8369-A60B44F774A1}" type="pres">
      <dgm:prSet presAssocID="{21479B70-FD65-4384-8615-AB9D7E23E970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E649BBF-2BA3-42AB-B47B-67633A031E17}" srcId="{18368456-6176-4C52-A8CF-C44658F59A9D}" destId="{EC034A79-AD7A-475B-A7E8-C482357B408F}" srcOrd="1" destOrd="0" parTransId="{E571A37F-DFF2-4B62-B4AF-8585A1F16C3B}" sibTransId="{80A90558-9CCF-40FE-A956-A681B4FDD6EF}"/>
    <dgm:cxn modelId="{81E5EA9C-E7F6-45BB-83B6-EAE2819457F9}" srcId="{18368456-6176-4C52-A8CF-C44658F59A9D}" destId="{21479B70-FD65-4384-8615-AB9D7E23E970}" srcOrd="2" destOrd="0" parTransId="{66A43C09-4952-449B-9C45-E30D73DF3C10}" sibTransId="{5A312B92-7719-4651-802C-D05A27149355}"/>
    <dgm:cxn modelId="{0177DD3F-71ED-41D6-8DB5-6847E2B34A22}" srcId="{21479B70-FD65-4384-8615-AB9D7E23E970}" destId="{1BF4679A-5359-47E0-94B5-06876AB66E23}" srcOrd="1" destOrd="0" parTransId="{36A1E898-9199-45C2-91B8-7416C057EE22}" sibTransId="{5303FA94-4447-4A96-8055-38CECE927698}"/>
    <dgm:cxn modelId="{BE7B8509-C6DC-4B48-97E1-8D1A42175B7F}" type="presOf" srcId="{92561508-450E-47B7-A68F-4D8E80173B34}" destId="{B892385F-34B3-4166-AB9D-80F49A5E903A}" srcOrd="0" destOrd="0" presId="urn:microsoft.com/office/officeart/2005/8/layout/chevron2"/>
    <dgm:cxn modelId="{C9CCF4FD-C7D6-49F7-84A6-8A8C1F44EC64}" type="presOf" srcId="{46FC3038-FA70-4B5E-A70E-3ECB8489AA1E}" destId="{4BF9195D-5CB6-405A-873D-C77808A34ECB}" srcOrd="0" destOrd="0" presId="urn:microsoft.com/office/officeart/2005/8/layout/chevron2"/>
    <dgm:cxn modelId="{C61F1B6C-E7B1-496A-A51F-A1F8FB6F7946}" srcId="{21479B70-FD65-4384-8615-AB9D7E23E970}" destId="{FE864080-0DFD-40FF-8740-43C5F7BF03BB}" srcOrd="0" destOrd="0" parTransId="{0B2DE597-96F1-4F7D-A381-CF640832523B}" sibTransId="{C6733634-1C69-4FE3-90F5-661751D0C023}"/>
    <dgm:cxn modelId="{26B095D9-4811-44AE-9BD1-F9B58ECB6162}" srcId="{435791D6-E4A1-47CB-8BE7-69481F891374}" destId="{92561508-450E-47B7-A68F-4D8E80173B34}" srcOrd="0" destOrd="0" parTransId="{FB82BFF2-2DD0-4727-B32C-78418ABECF23}" sibTransId="{C2985168-8A5A-4D95-9F28-1FFD0CE89012}"/>
    <dgm:cxn modelId="{F8EEAF9C-6E4B-4398-9221-56E8344242E8}" type="presOf" srcId="{435791D6-E4A1-47CB-8BE7-69481F891374}" destId="{E484F7C7-FF13-4CFE-B71C-B1650948C1C9}" srcOrd="0" destOrd="0" presId="urn:microsoft.com/office/officeart/2005/8/layout/chevron2"/>
    <dgm:cxn modelId="{7BD68F5B-84D0-4704-8EC4-BEB90310204B}" srcId="{18368456-6176-4C52-A8CF-C44658F59A9D}" destId="{435791D6-E4A1-47CB-8BE7-69481F891374}" srcOrd="0" destOrd="0" parTransId="{71A77530-2C34-44AE-9644-CC723AE07BC9}" sibTransId="{DA25BA9A-7731-4F17-9AD6-8E25192BB770}"/>
    <dgm:cxn modelId="{C6E797A9-9DC1-4EAB-B8BC-B0CC74589A3D}" type="presOf" srcId="{18368456-6176-4C52-A8CF-C44658F59A9D}" destId="{733251BB-31E8-474D-9DDD-83DC24E10599}" srcOrd="0" destOrd="0" presId="urn:microsoft.com/office/officeart/2005/8/layout/chevron2"/>
    <dgm:cxn modelId="{00D04E26-C4F8-4AC6-8FBD-0378A64B96A3}" type="presOf" srcId="{EC034A79-AD7A-475B-A7E8-C482357B408F}" destId="{3A418F08-89F9-461C-AFB4-F382B5BF6890}" srcOrd="0" destOrd="0" presId="urn:microsoft.com/office/officeart/2005/8/layout/chevron2"/>
    <dgm:cxn modelId="{5275C532-21EE-467F-90FD-812D666ADC82}" type="presOf" srcId="{FE864080-0DFD-40FF-8740-43C5F7BF03BB}" destId="{7CB05900-F7CE-4781-8369-A60B44F774A1}" srcOrd="0" destOrd="0" presId="urn:microsoft.com/office/officeart/2005/8/layout/chevron2"/>
    <dgm:cxn modelId="{E6AABD1B-C155-4FE0-9300-599C5BE006A2}" srcId="{EC034A79-AD7A-475B-A7E8-C482357B408F}" destId="{46FC3038-FA70-4B5E-A70E-3ECB8489AA1E}" srcOrd="0" destOrd="0" parTransId="{07240B71-19AF-44C4-9782-289729E74267}" sibTransId="{AFB865BE-C1CD-4B55-B11F-84B0FDAE578D}"/>
    <dgm:cxn modelId="{E21B0DAF-4669-4EA4-A712-FAB892BEA1F4}" type="presOf" srcId="{21479B70-FD65-4384-8615-AB9D7E23E970}" destId="{A55FE1F1-02A8-4E08-9D24-82C3C6265A89}" srcOrd="0" destOrd="0" presId="urn:microsoft.com/office/officeart/2005/8/layout/chevron2"/>
    <dgm:cxn modelId="{BD3E97E7-88F5-4F2B-97A4-37AD91F0954A}" type="presOf" srcId="{1BF4679A-5359-47E0-94B5-06876AB66E23}" destId="{7CB05900-F7CE-4781-8369-A60B44F774A1}" srcOrd="0" destOrd="1" presId="urn:microsoft.com/office/officeart/2005/8/layout/chevron2"/>
    <dgm:cxn modelId="{941A4581-FF21-4095-8FE7-D11F6D3EB22B}" type="presParOf" srcId="{733251BB-31E8-474D-9DDD-83DC24E10599}" destId="{CC3B2692-45C4-403A-8FFC-3AB2EDAA58BA}" srcOrd="0" destOrd="0" presId="urn:microsoft.com/office/officeart/2005/8/layout/chevron2"/>
    <dgm:cxn modelId="{15761600-E057-4037-9210-E5B22AEAD60E}" type="presParOf" srcId="{CC3B2692-45C4-403A-8FFC-3AB2EDAA58BA}" destId="{E484F7C7-FF13-4CFE-B71C-B1650948C1C9}" srcOrd="0" destOrd="0" presId="urn:microsoft.com/office/officeart/2005/8/layout/chevron2"/>
    <dgm:cxn modelId="{D76CA1B5-811E-4059-81E0-A712EBBBC484}" type="presParOf" srcId="{CC3B2692-45C4-403A-8FFC-3AB2EDAA58BA}" destId="{B892385F-34B3-4166-AB9D-80F49A5E903A}" srcOrd="1" destOrd="0" presId="urn:microsoft.com/office/officeart/2005/8/layout/chevron2"/>
    <dgm:cxn modelId="{98F3CDD2-DBC8-4503-823B-2420DF786A85}" type="presParOf" srcId="{733251BB-31E8-474D-9DDD-83DC24E10599}" destId="{FFB118D4-F796-44EA-8444-D62026335ED6}" srcOrd="1" destOrd="0" presId="urn:microsoft.com/office/officeart/2005/8/layout/chevron2"/>
    <dgm:cxn modelId="{04F2DB71-0306-4E44-960A-5C8183E902E6}" type="presParOf" srcId="{733251BB-31E8-474D-9DDD-83DC24E10599}" destId="{6F1D27D0-48A1-4076-80F8-604E31229D3D}" srcOrd="2" destOrd="0" presId="urn:microsoft.com/office/officeart/2005/8/layout/chevron2"/>
    <dgm:cxn modelId="{FF4872C5-D64D-4AD4-955F-D95A838BF782}" type="presParOf" srcId="{6F1D27D0-48A1-4076-80F8-604E31229D3D}" destId="{3A418F08-89F9-461C-AFB4-F382B5BF6890}" srcOrd="0" destOrd="0" presId="urn:microsoft.com/office/officeart/2005/8/layout/chevron2"/>
    <dgm:cxn modelId="{B85518C9-FA0E-42CE-BB96-23294683A2C4}" type="presParOf" srcId="{6F1D27D0-48A1-4076-80F8-604E31229D3D}" destId="{4BF9195D-5CB6-405A-873D-C77808A34ECB}" srcOrd="1" destOrd="0" presId="urn:microsoft.com/office/officeart/2005/8/layout/chevron2"/>
    <dgm:cxn modelId="{16ED0986-BCBD-41D4-8D41-B83CBE2FC000}" type="presParOf" srcId="{733251BB-31E8-474D-9DDD-83DC24E10599}" destId="{EE81E156-D94A-4145-A6D5-FF1ABEAB181F}" srcOrd="3" destOrd="0" presId="urn:microsoft.com/office/officeart/2005/8/layout/chevron2"/>
    <dgm:cxn modelId="{348E99FB-3159-44F7-A0FF-E22BCA6E4CE3}" type="presParOf" srcId="{733251BB-31E8-474D-9DDD-83DC24E10599}" destId="{EA4E0B21-FC1B-4F50-8B8C-B902B09A6ADE}" srcOrd="4" destOrd="0" presId="urn:microsoft.com/office/officeart/2005/8/layout/chevron2"/>
    <dgm:cxn modelId="{C8B4E943-3A38-48E5-8BC3-FD103896D0EA}" type="presParOf" srcId="{EA4E0B21-FC1B-4F50-8B8C-B902B09A6ADE}" destId="{A55FE1F1-02A8-4E08-9D24-82C3C6265A89}" srcOrd="0" destOrd="0" presId="urn:microsoft.com/office/officeart/2005/8/layout/chevron2"/>
    <dgm:cxn modelId="{A5FACDB6-8AA6-4219-BE8B-25E8EAFC70B4}" type="presParOf" srcId="{EA4E0B21-FC1B-4F50-8B8C-B902B09A6ADE}" destId="{7CB05900-F7CE-4781-8369-A60B44F774A1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8368456-6176-4C52-A8CF-C44658F59A9D}" type="doc">
      <dgm:prSet loTypeId="urn:microsoft.com/office/officeart/2005/8/layout/chevron2" loCatId="process" qsTypeId="urn:microsoft.com/office/officeart/2005/8/quickstyle/simple3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435791D6-E4A1-47CB-8BE7-69481F891374}">
      <dgm:prSet phldrT="[Текст]"/>
      <dgm:spPr/>
      <dgm:t>
        <a:bodyPr/>
        <a:lstStyle/>
        <a:p>
          <a:endParaRPr lang="ru-RU" dirty="0"/>
        </a:p>
      </dgm:t>
    </dgm:pt>
    <dgm:pt modelId="{71A77530-2C34-44AE-9644-CC723AE07BC9}" type="parTrans" cxnId="{7BD68F5B-84D0-4704-8EC4-BEB90310204B}">
      <dgm:prSet/>
      <dgm:spPr/>
      <dgm:t>
        <a:bodyPr/>
        <a:lstStyle/>
        <a:p>
          <a:endParaRPr lang="ru-RU"/>
        </a:p>
      </dgm:t>
    </dgm:pt>
    <dgm:pt modelId="{DA25BA9A-7731-4F17-9AD6-8E25192BB770}" type="sibTrans" cxnId="{7BD68F5B-84D0-4704-8EC4-BEB90310204B}">
      <dgm:prSet/>
      <dgm:spPr/>
      <dgm:t>
        <a:bodyPr/>
        <a:lstStyle/>
        <a:p>
          <a:endParaRPr lang="ru-RU"/>
        </a:p>
      </dgm:t>
    </dgm:pt>
    <dgm:pt modelId="{92561508-450E-47B7-A68F-4D8E80173B34}">
      <dgm:prSet phldrT="[Текст]"/>
      <dgm:spPr/>
      <dgm:t>
        <a:bodyPr/>
        <a:lstStyle/>
        <a:p>
          <a:r>
            <a:rPr lang="ru-RU" dirty="0" smtClean="0">
              <a:latin typeface="Arial" pitchFamily="34" charset="0"/>
              <a:cs typeface="Arial" pitchFamily="34" charset="0"/>
            </a:rPr>
            <a:t>Рассказали детям о том  «Чем раньше украшали ёлку?</a:t>
          </a:r>
          <a:endParaRPr lang="ru-RU" dirty="0">
            <a:latin typeface="Arial" pitchFamily="34" charset="0"/>
            <a:cs typeface="Arial" pitchFamily="34" charset="0"/>
          </a:endParaRPr>
        </a:p>
      </dgm:t>
    </dgm:pt>
    <dgm:pt modelId="{FB82BFF2-2DD0-4727-B32C-78418ABECF23}" type="parTrans" cxnId="{26B095D9-4811-44AE-9BD1-F9B58ECB6162}">
      <dgm:prSet/>
      <dgm:spPr/>
      <dgm:t>
        <a:bodyPr/>
        <a:lstStyle/>
        <a:p>
          <a:endParaRPr lang="ru-RU"/>
        </a:p>
      </dgm:t>
    </dgm:pt>
    <dgm:pt modelId="{C2985168-8A5A-4D95-9F28-1FFD0CE89012}" type="sibTrans" cxnId="{26B095D9-4811-44AE-9BD1-F9B58ECB6162}">
      <dgm:prSet/>
      <dgm:spPr/>
      <dgm:t>
        <a:bodyPr/>
        <a:lstStyle/>
        <a:p>
          <a:endParaRPr lang="ru-RU"/>
        </a:p>
      </dgm:t>
    </dgm:pt>
    <dgm:pt modelId="{EC034A79-AD7A-475B-A7E8-C482357B408F}">
      <dgm:prSet phldrT="[Текст]"/>
      <dgm:spPr/>
      <dgm:t>
        <a:bodyPr/>
        <a:lstStyle/>
        <a:p>
          <a:endParaRPr lang="ru-RU" dirty="0"/>
        </a:p>
      </dgm:t>
    </dgm:pt>
    <dgm:pt modelId="{E571A37F-DFF2-4B62-B4AF-8585A1F16C3B}" type="parTrans" cxnId="{4E649BBF-2BA3-42AB-B47B-67633A031E17}">
      <dgm:prSet/>
      <dgm:spPr/>
      <dgm:t>
        <a:bodyPr/>
        <a:lstStyle/>
        <a:p>
          <a:endParaRPr lang="ru-RU"/>
        </a:p>
      </dgm:t>
    </dgm:pt>
    <dgm:pt modelId="{80A90558-9CCF-40FE-A956-A681B4FDD6EF}" type="sibTrans" cxnId="{4E649BBF-2BA3-42AB-B47B-67633A031E17}">
      <dgm:prSet/>
      <dgm:spPr/>
      <dgm:t>
        <a:bodyPr/>
        <a:lstStyle/>
        <a:p>
          <a:endParaRPr lang="ru-RU"/>
        </a:p>
      </dgm:t>
    </dgm:pt>
    <dgm:pt modelId="{46FC3038-FA70-4B5E-A70E-3ECB8489AA1E}">
      <dgm:prSet phldrT="[Текст]"/>
      <dgm:spPr/>
      <dgm:t>
        <a:bodyPr/>
        <a:lstStyle/>
        <a:p>
          <a:r>
            <a:rPr lang="ru-RU" dirty="0" smtClean="0">
              <a:latin typeface="Arial" pitchFamily="34" charset="0"/>
              <a:cs typeface="Arial" pitchFamily="34" charset="0"/>
            </a:rPr>
            <a:t>Посетили консультацию в рамках проекта «История новогодней игрушки»</a:t>
          </a:r>
          <a:endParaRPr lang="ru-RU" dirty="0">
            <a:latin typeface="Arial" pitchFamily="34" charset="0"/>
            <a:cs typeface="Arial" pitchFamily="34" charset="0"/>
          </a:endParaRPr>
        </a:p>
      </dgm:t>
    </dgm:pt>
    <dgm:pt modelId="{07240B71-19AF-44C4-9782-289729E74267}" type="parTrans" cxnId="{E6AABD1B-C155-4FE0-9300-599C5BE006A2}">
      <dgm:prSet/>
      <dgm:spPr/>
      <dgm:t>
        <a:bodyPr/>
        <a:lstStyle/>
        <a:p>
          <a:endParaRPr lang="ru-RU"/>
        </a:p>
      </dgm:t>
    </dgm:pt>
    <dgm:pt modelId="{AFB865BE-C1CD-4B55-B11F-84B0FDAE578D}" type="sibTrans" cxnId="{E6AABD1B-C155-4FE0-9300-599C5BE006A2}">
      <dgm:prSet/>
      <dgm:spPr/>
      <dgm:t>
        <a:bodyPr/>
        <a:lstStyle/>
        <a:p>
          <a:endParaRPr lang="ru-RU"/>
        </a:p>
      </dgm:t>
    </dgm:pt>
    <dgm:pt modelId="{21479B70-FD65-4384-8615-AB9D7E23E970}">
      <dgm:prSet phldrT="[Текст]"/>
      <dgm:spPr/>
      <dgm:t>
        <a:bodyPr/>
        <a:lstStyle/>
        <a:p>
          <a:endParaRPr lang="ru-RU" dirty="0"/>
        </a:p>
      </dgm:t>
    </dgm:pt>
    <dgm:pt modelId="{66A43C09-4952-449B-9C45-E30D73DF3C10}" type="parTrans" cxnId="{81E5EA9C-E7F6-45BB-83B6-EAE2819457F9}">
      <dgm:prSet/>
      <dgm:spPr/>
      <dgm:t>
        <a:bodyPr/>
        <a:lstStyle/>
        <a:p>
          <a:endParaRPr lang="ru-RU"/>
        </a:p>
      </dgm:t>
    </dgm:pt>
    <dgm:pt modelId="{5A312B92-7719-4651-802C-D05A27149355}" type="sibTrans" cxnId="{81E5EA9C-E7F6-45BB-83B6-EAE2819457F9}">
      <dgm:prSet/>
      <dgm:spPr/>
      <dgm:t>
        <a:bodyPr/>
        <a:lstStyle/>
        <a:p>
          <a:endParaRPr lang="ru-RU"/>
        </a:p>
      </dgm:t>
    </dgm:pt>
    <dgm:pt modelId="{FE864080-0DFD-40FF-8740-43C5F7BF03BB}">
      <dgm:prSet phldrT="[Текст]"/>
      <dgm:spPr/>
      <dgm:t>
        <a:bodyPr/>
        <a:lstStyle/>
        <a:p>
          <a:r>
            <a:rPr lang="ru-RU" dirty="0" smtClean="0">
              <a:latin typeface="Arial" pitchFamily="34" charset="0"/>
              <a:cs typeface="Arial" pitchFamily="34" charset="0"/>
            </a:rPr>
            <a:t>Помогли ребенку в </a:t>
          </a:r>
          <a:r>
            <a:rPr lang="ru-RU" dirty="0" err="1" smtClean="0">
              <a:latin typeface="Arial" pitchFamily="34" charset="0"/>
              <a:cs typeface="Arial" pitchFamily="34" charset="0"/>
            </a:rPr>
            <a:t>офомлении</a:t>
          </a:r>
          <a:r>
            <a:rPr lang="ru-RU" dirty="0" smtClean="0">
              <a:latin typeface="Arial" pitchFamily="34" charset="0"/>
              <a:cs typeface="Arial" pitchFamily="34" charset="0"/>
            </a:rPr>
            <a:t> альбома «История новогодней игрушки»</a:t>
          </a:r>
          <a:endParaRPr lang="ru-RU" dirty="0">
            <a:latin typeface="Arial" pitchFamily="34" charset="0"/>
            <a:cs typeface="Arial" pitchFamily="34" charset="0"/>
          </a:endParaRPr>
        </a:p>
      </dgm:t>
    </dgm:pt>
    <dgm:pt modelId="{0B2DE597-96F1-4F7D-A381-CF640832523B}" type="parTrans" cxnId="{C61F1B6C-E7B1-496A-A51F-A1F8FB6F7946}">
      <dgm:prSet/>
      <dgm:spPr/>
      <dgm:t>
        <a:bodyPr/>
        <a:lstStyle/>
        <a:p>
          <a:endParaRPr lang="ru-RU"/>
        </a:p>
      </dgm:t>
    </dgm:pt>
    <dgm:pt modelId="{C6733634-1C69-4FE3-90F5-661751D0C023}" type="sibTrans" cxnId="{C61F1B6C-E7B1-496A-A51F-A1F8FB6F7946}">
      <dgm:prSet/>
      <dgm:spPr/>
      <dgm:t>
        <a:bodyPr/>
        <a:lstStyle/>
        <a:p>
          <a:endParaRPr lang="ru-RU"/>
        </a:p>
      </dgm:t>
    </dgm:pt>
    <dgm:pt modelId="{733251BB-31E8-474D-9DDD-83DC24E10599}" type="pres">
      <dgm:prSet presAssocID="{18368456-6176-4C52-A8CF-C44658F59A9D}" presName="linearFlow" presStyleCnt="0">
        <dgm:presLayoutVars>
          <dgm:dir/>
          <dgm:animLvl val="lvl"/>
          <dgm:resizeHandles val="exact"/>
        </dgm:presLayoutVars>
      </dgm:prSet>
      <dgm:spPr/>
    </dgm:pt>
    <dgm:pt modelId="{CC3B2692-45C4-403A-8FFC-3AB2EDAA58BA}" type="pres">
      <dgm:prSet presAssocID="{435791D6-E4A1-47CB-8BE7-69481F891374}" presName="composite" presStyleCnt="0"/>
      <dgm:spPr/>
    </dgm:pt>
    <dgm:pt modelId="{E484F7C7-FF13-4CFE-B71C-B1650948C1C9}" type="pres">
      <dgm:prSet presAssocID="{435791D6-E4A1-47CB-8BE7-69481F891374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92385F-34B3-4166-AB9D-80F49A5E903A}" type="pres">
      <dgm:prSet presAssocID="{435791D6-E4A1-47CB-8BE7-69481F891374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B118D4-F796-44EA-8444-D62026335ED6}" type="pres">
      <dgm:prSet presAssocID="{DA25BA9A-7731-4F17-9AD6-8E25192BB770}" presName="sp" presStyleCnt="0"/>
      <dgm:spPr/>
    </dgm:pt>
    <dgm:pt modelId="{6F1D27D0-48A1-4076-80F8-604E31229D3D}" type="pres">
      <dgm:prSet presAssocID="{EC034A79-AD7A-475B-A7E8-C482357B408F}" presName="composite" presStyleCnt="0"/>
      <dgm:spPr/>
    </dgm:pt>
    <dgm:pt modelId="{3A418F08-89F9-461C-AFB4-F382B5BF6890}" type="pres">
      <dgm:prSet presAssocID="{EC034A79-AD7A-475B-A7E8-C482357B408F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BF9195D-5CB6-405A-873D-C77808A34ECB}" type="pres">
      <dgm:prSet presAssocID="{EC034A79-AD7A-475B-A7E8-C482357B408F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81E156-D94A-4145-A6D5-FF1ABEAB181F}" type="pres">
      <dgm:prSet presAssocID="{80A90558-9CCF-40FE-A956-A681B4FDD6EF}" presName="sp" presStyleCnt="0"/>
      <dgm:spPr/>
    </dgm:pt>
    <dgm:pt modelId="{EA4E0B21-FC1B-4F50-8B8C-B902B09A6ADE}" type="pres">
      <dgm:prSet presAssocID="{21479B70-FD65-4384-8615-AB9D7E23E970}" presName="composite" presStyleCnt="0"/>
      <dgm:spPr/>
    </dgm:pt>
    <dgm:pt modelId="{A55FE1F1-02A8-4E08-9D24-82C3C6265A89}" type="pres">
      <dgm:prSet presAssocID="{21479B70-FD65-4384-8615-AB9D7E23E970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B05900-F7CE-4781-8369-A60B44F774A1}" type="pres">
      <dgm:prSet presAssocID="{21479B70-FD65-4384-8615-AB9D7E23E970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E649BBF-2BA3-42AB-B47B-67633A031E17}" srcId="{18368456-6176-4C52-A8CF-C44658F59A9D}" destId="{EC034A79-AD7A-475B-A7E8-C482357B408F}" srcOrd="1" destOrd="0" parTransId="{E571A37F-DFF2-4B62-B4AF-8585A1F16C3B}" sibTransId="{80A90558-9CCF-40FE-A956-A681B4FDD6EF}"/>
    <dgm:cxn modelId="{17EE1430-70CC-4417-BE38-DB7DB3DE6945}" type="presOf" srcId="{435791D6-E4A1-47CB-8BE7-69481F891374}" destId="{E484F7C7-FF13-4CFE-B71C-B1650948C1C9}" srcOrd="0" destOrd="0" presId="urn:microsoft.com/office/officeart/2005/8/layout/chevron2"/>
    <dgm:cxn modelId="{81E5EA9C-E7F6-45BB-83B6-EAE2819457F9}" srcId="{18368456-6176-4C52-A8CF-C44658F59A9D}" destId="{21479B70-FD65-4384-8615-AB9D7E23E970}" srcOrd="2" destOrd="0" parTransId="{66A43C09-4952-449B-9C45-E30D73DF3C10}" sibTransId="{5A312B92-7719-4651-802C-D05A27149355}"/>
    <dgm:cxn modelId="{7B73894A-616A-42E4-B103-42732B81F4EC}" type="presOf" srcId="{18368456-6176-4C52-A8CF-C44658F59A9D}" destId="{733251BB-31E8-474D-9DDD-83DC24E10599}" srcOrd="0" destOrd="0" presId="urn:microsoft.com/office/officeart/2005/8/layout/chevron2"/>
    <dgm:cxn modelId="{C61F1B6C-E7B1-496A-A51F-A1F8FB6F7946}" srcId="{21479B70-FD65-4384-8615-AB9D7E23E970}" destId="{FE864080-0DFD-40FF-8740-43C5F7BF03BB}" srcOrd="0" destOrd="0" parTransId="{0B2DE597-96F1-4F7D-A381-CF640832523B}" sibTransId="{C6733634-1C69-4FE3-90F5-661751D0C023}"/>
    <dgm:cxn modelId="{0FE67634-E5A4-4FA2-954E-AA1D738C9699}" type="presOf" srcId="{FE864080-0DFD-40FF-8740-43C5F7BF03BB}" destId="{7CB05900-F7CE-4781-8369-A60B44F774A1}" srcOrd="0" destOrd="0" presId="urn:microsoft.com/office/officeart/2005/8/layout/chevron2"/>
    <dgm:cxn modelId="{E3F185E6-DF08-41F8-BD62-93DF1CE70CF5}" type="presOf" srcId="{46FC3038-FA70-4B5E-A70E-3ECB8489AA1E}" destId="{4BF9195D-5CB6-405A-873D-C77808A34ECB}" srcOrd="0" destOrd="0" presId="urn:microsoft.com/office/officeart/2005/8/layout/chevron2"/>
    <dgm:cxn modelId="{26B095D9-4811-44AE-9BD1-F9B58ECB6162}" srcId="{435791D6-E4A1-47CB-8BE7-69481F891374}" destId="{92561508-450E-47B7-A68F-4D8E80173B34}" srcOrd="0" destOrd="0" parTransId="{FB82BFF2-2DD0-4727-B32C-78418ABECF23}" sibTransId="{C2985168-8A5A-4D95-9F28-1FFD0CE89012}"/>
    <dgm:cxn modelId="{A88F0877-0D92-48B6-9D40-825E2C7DE040}" type="presOf" srcId="{21479B70-FD65-4384-8615-AB9D7E23E970}" destId="{A55FE1F1-02A8-4E08-9D24-82C3C6265A89}" srcOrd="0" destOrd="0" presId="urn:microsoft.com/office/officeart/2005/8/layout/chevron2"/>
    <dgm:cxn modelId="{7BD68F5B-84D0-4704-8EC4-BEB90310204B}" srcId="{18368456-6176-4C52-A8CF-C44658F59A9D}" destId="{435791D6-E4A1-47CB-8BE7-69481F891374}" srcOrd="0" destOrd="0" parTransId="{71A77530-2C34-44AE-9644-CC723AE07BC9}" sibTransId="{DA25BA9A-7731-4F17-9AD6-8E25192BB770}"/>
    <dgm:cxn modelId="{5E44FC9E-565C-41C1-BC54-BC8AFA508DCE}" type="presOf" srcId="{EC034A79-AD7A-475B-A7E8-C482357B408F}" destId="{3A418F08-89F9-461C-AFB4-F382B5BF6890}" srcOrd="0" destOrd="0" presId="urn:microsoft.com/office/officeart/2005/8/layout/chevron2"/>
    <dgm:cxn modelId="{8810CA58-45BD-492C-93F4-7F0662096451}" type="presOf" srcId="{92561508-450E-47B7-A68F-4D8E80173B34}" destId="{B892385F-34B3-4166-AB9D-80F49A5E903A}" srcOrd="0" destOrd="0" presId="urn:microsoft.com/office/officeart/2005/8/layout/chevron2"/>
    <dgm:cxn modelId="{E6AABD1B-C155-4FE0-9300-599C5BE006A2}" srcId="{EC034A79-AD7A-475B-A7E8-C482357B408F}" destId="{46FC3038-FA70-4B5E-A70E-3ECB8489AA1E}" srcOrd="0" destOrd="0" parTransId="{07240B71-19AF-44C4-9782-289729E74267}" sibTransId="{AFB865BE-C1CD-4B55-B11F-84B0FDAE578D}"/>
    <dgm:cxn modelId="{B79C75CD-73B0-4D1B-975F-011BA3513792}" type="presParOf" srcId="{733251BB-31E8-474D-9DDD-83DC24E10599}" destId="{CC3B2692-45C4-403A-8FFC-3AB2EDAA58BA}" srcOrd="0" destOrd="0" presId="urn:microsoft.com/office/officeart/2005/8/layout/chevron2"/>
    <dgm:cxn modelId="{4F597F48-4B28-4529-80DC-2CD3E973D8D7}" type="presParOf" srcId="{CC3B2692-45C4-403A-8FFC-3AB2EDAA58BA}" destId="{E484F7C7-FF13-4CFE-B71C-B1650948C1C9}" srcOrd="0" destOrd="0" presId="urn:microsoft.com/office/officeart/2005/8/layout/chevron2"/>
    <dgm:cxn modelId="{19F16A03-0A32-4EB0-8C35-875B93618C0F}" type="presParOf" srcId="{CC3B2692-45C4-403A-8FFC-3AB2EDAA58BA}" destId="{B892385F-34B3-4166-AB9D-80F49A5E903A}" srcOrd="1" destOrd="0" presId="urn:microsoft.com/office/officeart/2005/8/layout/chevron2"/>
    <dgm:cxn modelId="{077B1618-4E30-49D5-A44E-593A76D8073A}" type="presParOf" srcId="{733251BB-31E8-474D-9DDD-83DC24E10599}" destId="{FFB118D4-F796-44EA-8444-D62026335ED6}" srcOrd="1" destOrd="0" presId="urn:microsoft.com/office/officeart/2005/8/layout/chevron2"/>
    <dgm:cxn modelId="{FC716627-6A8D-4224-9EF7-782722B3D23B}" type="presParOf" srcId="{733251BB-31E8-474D-9DDD-83DC24E10599}" destId="{6F1D27D0-48A1-4076-80F8-604E31229D3D}" srcOrd="2" destOrd="0" presId="urn:microsoft.com/office/officeart/2005/8/layout/chevron2"/>
    <dgm:cxn modelId="{8CB515A7-7C0C-4E83-B84F-570B6DB02F62}" type="presParOf" srcId="{6F1D27D0-48A1-4076-80F8-604E31229D3D}" destId="{3A418F08-89F9-461C-AFB4-F382B5BF6890}" srcOrd="0" destOrd="0" presId="urn:microsoft.com/office/officeart/2005/8/layout/chevron2"/>
    <dgm:cxn modelId="{782B3F46-3408-4926-A576-D84ADB30F174}" type="presParOf" srcId="{6F1D27D0-48A1-4076-80F8-604E31229D3D}" destId="{4BF9195D-5CB6-405A-873D-C77808A34ECB}" srcOrd="1" destOrd="0" presId="urn:microsoft.com/office/officeart/2005/8/layout/chevron2"/>
    <dgm:cxn modelId="{E1B7A43B-5B34-4EA5-AEE8-790F1B91D812}" type="presParOf" srcId="{733251BB-31E8-474D-9DDD-83DC24E10599}" destId="{EE81E156-D94A-4145-A6D5-FF1ABEAB181F}" srcOrd="3" destOrd="0" presId="urn:microsoft.com/office/officeart/2005/8/layout/chevron2"/>
    <dgm:cxn modelId="{91C074F6-A95E-4CF1-BDAB-84C89546DE9C}" type="presParOf" srcId="{733251BB-31E8-474D-9DDD-83DC24E10599}" destId="{EA4E0B21-FC1B-4F50-8B8C-B902B09A6ADE}" srcOrd="4" destOrd="0" presId="urn:microsoft.com/office/officeart/2005/8/layout/chevron2"/>
    <dgm:cxn modelId="{F9D9C583-6BDA-4FB4-A63C-1A563ECBF286}" type="presParOf" srcId="{EA4E0B21-FC1B-4F50-8B8C-B902B09A6ADE}" destId="{A55FE1F1-02A8-4E08-9D24-82C3C6265A89}" srcOrd="0" destOrd="0" presId="urn:microsoft.com/office/officeart/2005/8/layout/chevron2"/>
    <dgm:cxn modelId="{4223A984-9C60-4ED5-A1D7-6D9B043295C4}" type="presParOf" srcId="{EA4E0B21-FC1B-4F50-8B8C-B902B09A6ADE}" destId="{7CB05900-F7CE-4781-8369-A60B44F774A1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A05A301-6F1B-4A41-80D9-570FA74F23C1}" type="doc">
      <dgm:prSet loTypeId="urn:microsoft.com/office/officeart/2005/8/layout/pyramid3" loCatId="pyramid" qsTypeId="urn:microsoft.com/office/officeart/2005/8/quickstyle/simple1" qsCatId="simple" csTypeId="urn:microsoft.com/office/officeart/2005/8/colors/colorful5" csCatId="colorful" phldr="1"/>
      <dgm:spPr/>
    </dgm:pt>
    <dgm:pt modelId="{EC68C2C0-187E-463B-AAF7-2F6923D9A91A}">
      <dgm:prSet phldrT="[Текст]" custT="1"/>
      <dgm:spPr/>
      <dgm:t>
        <a:bodyPr/>
        <a:lstStyle/>
        <a:p>
          <a:r>
            <a:rPr lang="ru-RU" sz="1600" dirty="0" smtClean="0"/>
            <a:t>Знают не полностью</a:t>
          </a:r>
          <a:endParaRPr lang="ru-RU" sz="1600" dirty="0"/>
        </a:p>
      </dgm:t>
    </dgm:pt>
    <dgm:pt modelId="{D53E4485-166F-4BA5-AC30-06BE2083F589}" type="parTrans" cxnId="{24985910-D62D-4632-8A0E-ECF4CC03CDA9}">
      <dgm:prSet/>
      <dgm:spPr/>
      <dgm:t>
        <a:bodyPr/>
        <a:lstStyle/>
        <a:p>
          <a:endParaRPr lang="ru-RU"/>
        </a:p>
      </dgm:t>
    </dgm:pt>
    <dgm:pt modelId="{2FADCE88-4BF5-4F32-BBEE-8C7898DEF943}" type="sibTrans" cxnId="{24985910-D62D-4632-8A0E-ECF4CC03CDA9}">
      <dgm:prSet/>
      <dgm:spPr/>
      <dgm:t>
        <a:bodyPr/>
        <a:lstStyle/>
        <a:p>
          <a:endParaRPr lang="ru-RU"/>
        </a:p>
      </dgm:t>
    </dgm:pt>
    <dgm:pt modelId="{A79017E3-AC2B-4D98-98DD-540BB0F5DD75}">
      <dgm:prSet phldrT="[Текст]"/>
      <dgm:spPr/>
      <dgm:t>
        <a:bodyPr/>
        <a:lstStyle/>
        <a:p>
          <a:r>
            <a:rPr lang="ru-RU" dirty="0" smtClean="0"/>
            <a:t>Знают и могут рассказать о 3 признаках новогодней игрушки</a:t>
          </a:r>
          <a:endParaRPr lang="ru-RU" dirty="0"/>
        </a:p>
      </dgm:t>
    </dgm:pt>
    <dgm:pt modelId="{4F14CA19-0761-4C05-902E-94DEA7FB3792}" type="sibTrans" cxnId="{20FBA935-1220-4D11-B543-73E202FB1E43}">
      <dgm:prSet/>
      <dgm:spPr/>
      <dgm:t>
        <a:bodyPr/>
        <a:lstStyle/>
        <a:p>
          <a:endParaRPr lang="ru-RU"/>
        </a:p>
      </dgm:t>
    </dgm:pt>
    <dgm:pt modelId="{EBFFA92D-A32B-4887-8459-2D659760282B}" type="parTrans" cxnId="{20FBA935-1220-4D11-B543-73E202FB1E43}">
      <dgm:prSet/>
      <dgm:spPr/>
      <dgm:t>
        <a:bodyPr/>
        <a:lstStyle/>
        <a:p>
          <a:endParaRPr lang="ru-RU"/>
        </a:p>
      </dgm:t>
    </dgm:pt>
    <dgm:pt modelId="{1D4DBF0E-3820-4E8C-9B9E-131C011069D0}" type="pres">
      <dgm:prSet presAssocID="{7A05A301-6F1B-4A41-80D9-570FA74F23C1}" presName="Name0" presStyleCnt="0">
        <dgm:presLayoutVars>
          <dgm:dir/>
          <dgm:animLvl val="lvl"/>
          <dgm:resizeHandles val="exact"/>
        </dgm:presLayoutVars>
      </dgm:prSet>
      <dgm:spPr/>
    </dgm:pt>
    <dgm:pt modelId="{458961D6-D459-4D46-B6C4-9BDABD2ABE81}" type="pres">
      <dgm:prSet presAssocID="{A79017E3-AC2B-4D98-98DD-540BB0F5DD75}" presName="Name8" presStyleCnt="0"/>
      <dgm:spPr/>
    </dgm:pt>
    <dgm:pt modelId="{3B00C9BD-333E-4523-B69C-37372233D754}" type="pres">
      <dgm:prSet presAssocID="{A79017E3-AC2B-4D98-98DD-540BB0F5DD75}" presName="level" presStyleLbl="node1" presStyleIdx="0" presStyleCnt="2" custScaleY="124242">
        <dgm:presLayoutVars>
          <dgm:chMax val="1"/>
          <dgm:bulletEnabled val="1"/>
        </dgm:presLayoutVars>
      </dgm:prSet>
      <dgm:spPr/>
    </dgm:pt>
    <dgm:pt modelId="{00B356D5-F3A0-4469-A5BC-867A7714D303}" type="pres">
      <dgm:prSet presAssocID="{A79017E3-AC2B-4D98-98DD-540BB0F5DD75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69F3619D-48E9-44DE-86AB-17C3B9BFAE2A}" type="pres">
      <dgm:prSet presAssocID="{EC68C2C0-187E-463B-AAF7-2F6923D9A91A}" presName="Name8" presStyleCnt="0"/>
      <dgm:spPr/>
    </dgm:pt>
    <dgm:pt modelId="{387CD271-8F4F-475D-9C9F-BFC5241AF645}" type="pres">
      <dgm:prSet presAssocID="{EC68C2C0-187E-463B-AAF7-2F6923D9A91A}" presName="level" presStyleLbl="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F0958B-8809-4AE9-BDC5-E36F8CB61AF7}" type="pres">
      <dgm:prSet presAssocID="{EC68C2C0-187E-463B-AAF7-2F6923D9A91A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4985910-D62D-4632-8A0E-ECF4CC03CDA9}" srcId="{7A05A301-6F1B-4A41-80D9-570FA74F23C1}" destId="{EC68C2C0-187E-463B-AAF7-2F6923D9A91A}" srcOrd="1" destOrd="0" parTransId="{D53E4485-166F-4BA5-AC30-06BE2083F589}" sibTransId="{2FADCE88-4BF5-4F32-BBEE-8C7898DEF943}"/>
    <dgm:cxn modelId="{20FBA935-1220-4D11-B543-73E202FB1E43}" srcId="{7A05A301-6F1B-4A41-80D9-570FA74F23C1}" destId="{A79017E3-AC2B-4D98-98DD-540BB0F5DD75}" srcOrd="0" destOrd="0" parTransId="{EBFFA92D-A32B-4887-8459-2D659760282B}" sibTransId="{4F14CA19-0761-4C05-902E-94DEA7FB3792}"/>
    <dgm:cxn modelId="{7BFDDBEE-DD15-4406-A669-7EE4E564B47B}" type="presOf" srcId="{EC68C2C0-187E-463B-AAF7-2F6923D9A91A}" destId="{12F0958B-8809-4AE9-BDC5-E36F8CB61AF7}" srcOrd="1" destOrd="0" presId="urn:microsoft.com/office/officeart/2005/8/layout/pyramid3"/>
    <dgm:cxn modelId="{970D1C96-2654-44CA-A08C-BE40A4782F99}" type="presOf" srcId="{7A05A301-6F1B-4A41-80D9-570FA74F23C1}" destId="{1D4DBF0E-3820-4E8C-9B9E-131C011069D0}" srcOrd="0" destOrd="0" presId="urn:microsoft.com/office/officeart/2005/8/layout/pyramid3"/>
    <dgm:cxn modelId="{56BCE6EB-5287-48FF-A9BF-4989EAF5A1CC}" type="presOf" srcId="{A79017E3-AC2B-4D98-98DD-540BB0F5DD75}" destId="{3B00C9BD-333E-4523-B69C-37372233D754}" srcOrd="0" destOrd="0" presId="urn:microsoft.com/office/officeart/2005/8/layout/pyramid3"/>
    <dgm:cxn modelId="{59DFBC86-FBF5-4330-BB5B-7B4E345B6A91}" type="presOf" srcId="{EC68C2C0-187E-463B-AAF7-2F6923D9A91A}" destId="{387CD271-8F4F-475D-9C9F-BFC5241AF645}" srcOrd="0" destOrd="0" presId="urn:microsoft.com/office/officeart/2005/8/layout/pyramid3"/>
    <dgm:cxn modelId="{69C36723-2197-4F83-9A06-5A1177752E8D}" type="presOf" srcId="{A79017E3-AC2B-4D98-98DD-540BB0F5DD75}" destId="{00B356D5-F3A0-4469-A5BC-867A7714D303}" srcOrd="1" destOrd="0" presId="urn:microsoft.com/office/officeart/2005/8/layout/pyramid3"/>
    <dgm:cxn modelId="{8FBC2DED-3D11-4188-AA56-A3E2FF8BFE59}" type="presParOf" srcId="{1D4DBF0E-3820-4E8C-9B9E-131C011069D0}" destId="{458961D6-D459-4D46-B6C4-9BDABD2ABE81}" srcOrd="0" destOrd="0" presId="urn:microsoft.com/office/officeart/2005/8/layout/pyramid3"/>
    <dgm:cxn modelId="{EC296949-C300-42AE-B15B-98BEB0F7963F}" type="presParOf" srcId="{458961D6-D459-4D46-B6C4-9BDABD2ABE81}" destId="{3B00C9BD-333E-4523-B69C-37372233D754}" srcOrd="0" destOrd="0" presId="urn:microsoft.com/office/officeart/2005/8/layout/pyramid3"/>
    <dgm:cxn modelId="{2A5AFEAB-E8C5-445F-BAD2-9A1F412C2494}" type="presParOf" srcId="{458961D6-D459-4D46-B6C4-9BDABD2ABE81}" destId="{00B356D5-F3A0-4469-A5BC-867A7714D303}" srcOrd="1" destOrd="0" presId="urn:microsoft.com/office/officeart/2005/8/layout/pyramid3"/>
    <dgm:cxn modelId="{A18370CC-54B0-485C-823A-D57CBFECEE5D}" type="presParOf" srcId="{1D4DBF0E-3820-4E8C-9B9E-131C011069D0}" destId="{69F3619D-48E9-44DE-86AB-17C3B9BFAE2A}" srcOrd="1" destOrd="0" presId="urn:microsoft.com/office/officeart/2005/8/layout/pyramid3"/>
    <dgm:cxn modelId="{9CAB3558-C6A3-48DB-8CE3-0E6EB0009B7D}" type="presParOf" srcId="{69F3619D-48E9-44DE-86AB-17C3B9BFAE2A}" destId="{387CD271-8F4F-475D-9C9F-BFC5241AF645}" srcOrd="0" destOrd="0" presId="urn:microsoft.com/office/officeart/2005/8/layout/pyramid3"/>
    <dgm:cxn modelId="{4B4C1ED2-C633-4B49-A6D0-505E5E7A7795}" type="presParOf" srcId="{69F3619D-48E9-44DE-86AB-17C3B9BFAE2A}" destId="{12F0958B-8809-4AE9-BDC5-E36F8CB61AF7}" srcOrd="1" destOrd="0" presId="urn:microsoft.com/office/officeart/2005/8/layout/pyramid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BF5DB80-A94C-434E-BF7A-A364F8FDDCA2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ru-RU"/>
        </a:p>
      </dgm:t>
    </dgm:pt>
    <dgm:pt modelId="{572CFF8E-6BFF-4EBE-9861-63463AD32DFE}">
      <dgm:prSet phldrT="[Текст]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 dirty="0"/>
        </a:p>
      </dgm:t>
    </dgm:pt>
    <dgm:pt modelId="{2CB6C012-30A8-4B2A-8E29-1B5E5BEC06C9}" type="parTrans" cxnId="{2ECD9D03-8A6D-4973-B8F0-60D662C20E0D}">
      <dgm:prSet/>
      <dgm:spPr/>
      <dgm:t>
        <a:bodyPr/>
        <a:lstStyle/>
        <a:p>
          <a:endParaRPr lang="ru-RU"/>
        </a:p>
      </dgm:t>
    </dgm:pt>
    <dgm:pt modelId="{265D2F9E-F206-41BD-A4CA-F20BEE3F537A}" type="sibTrans" cxnId="{2ECD9D03-8A6D-4973-B8F0-60D662C20E0D}">
      <dgm:prSet/>
      <dgm:spPr/>
      <dgm:t>
        <a:bodyPr/>
        <a:lstStyle/>
        <a:p>
          <a:endParaRPr lang="ru-RU"/>
        </a:p>
      </dgm:t>
    </dgm:pt>
    <dgm:pt modelId="{559DBD23-97F5-48C2-BF50-6A8CA620ACD7}">
      <dgm:prSet phldrT="[Текст]"/>
      <dgm:spPr/>
      <dgm:t>
        <a:bodyPr/>
        <a:lstStyle/>
        <a:p>
          <a:r>
            <a:rPr lang="ru-RU" dirty="0" smtClean="0"/>
            <a:t>Выполнили аппликацию новогодней игрушки</a:t>
          </a:r>
          <a:endParaRPr lang="ru-RU" dirty="0"/>
        </a:p>
      </dgm:t>
    </dgm:pt>
    <dgm:pt modelId="{55B1C46A-43B0-4282-B756-92F53482C141}" type="parTrans" cxnId="{EC402321-3E43-49B1-95C2-EE32B32D10C5}">
      <dgm:prSet/>
      <dgm:spPr/>
      <dgm:t>
        <a:bodyPr/>
        <a:lstStyle/>
        <a:p>
          <a:endParaRPr lang="ru-RU"/>
        </a:p>
      </dgm:t>
    </dgm:pt>
    <dgm:pt modelId="{10F1EE16-97F1-4731-AF5C-0B35DEACD7D8}" type="sibTrans" cxnId="{EC402321-3E43-49B1-95C2-EE32B32D10C5}">
      <dgm:prSet/>
      <dgm:spPr/>
      <dgm:t>
        <a:bodyPr/>
        <a:lstStyle/>
        <a:p>
          <a:endParaRPr lang="ru-RU"/>
        </a:p>
      </dgm:t>
    </dgm:pt>
    <dgm:pt modelId="{B8774548-BAFC-491C-9B68-E5C21160E48B}">
      <dgm:prSet phldrT="[Текст]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 dirty="0"/>
        </a:p>
      </dgm:t>
    </dgm:pt>
    <dgm:pt modelId="{2C1F3B51-C1D0-4A0F-9F34-3777B8731E52}" type="parTrans" cxnId="{43E6F9CE-89EB-4139-8F3C-607DF3BE0A68}">
      <dgm:prSet/>
      <dgm:spPr/>
      <dgm:t>
        <a:bodyPr/>
        <a:lstStyle/>
        <a:p>
          <a:endParaRPr lang="ru-RU"/>
        </a:p>
      </dgm:t>
    </dgm:pt>
    <dgm:pt modelId="{B677C597-A77F-4FC2-BEAD-133724953A72}" type="sibTrans" cxnId="{43E6F9CE-89EB-4139-8F3C-607DF3BE0A68}">
      <dgm:prSet/>
      <dgm:spPr/>
      <dgm:t>
        <a:bodyPr/>
        <a:lstStyle/>
        <a:p>
          <a:endParaRPr lang="ru-RU"/>
        </a:p>
      </dgm:t>
    </dgm:pt>
    <dgm:pt modelId="{94B8CFE0-9957-41FC-A299-F31892D4AA86}">
      <dgm:prSet phldrT="[Текст]"/>
      <dgm:spPr/>
      <dgm:t>
        <a:bodyPr/>
        <a:lstStyle/>
        <a:p>
          <a:r>
            <a:rPr lang="ru-RU" dirty="0" smtClean="0"/>
            <a:t>Изготовили альбом « История новогодней игрушки»</a:t>
          </a:r>
          <a:endParaRPr lang="ru-RU" dirty="0"/>
        </a:p>
      </dgm:t>
    </dgm:pt>
    <dgm:pt modelId="{5E6C2554-A0DB-468A-B53D-BDA887423461}" type="parTrans" cxnId="{2F159024-1009-43CC-8EF3-560A4FA7D450}">
      <dgm:prSet/>
      <dgm:spPr/>
      <dgm:t>
        <a:bodyPr/>
        <a:lstStyle/>
        <a:p>
          <a:endParaRPr lang="ru-RU"/>
        </a:p>
      </dgm:t>
    </dgm:pt>
    <dgm:pt modelId="{AFA5F80F-86FC-4E78-943A-891B4C431A3B}" type="sibTrans" cxnId="{2F159024-1009-43CC-8EF3-560A4FA7D450}">
      <dgm:prSet/>
      <dgm:spPr/>
      <dgm:t>
        <a:bodyPr/>
        <a:lstStyle/>
        <a:p>
          <a:endParaRPr lang="ru-RU"/>
        </a:p>
      </dgm:t>
    </dgm:pt>
    <dgm:pt modelId="{E2D177EC-81A3-4213-845F-EF1C23C510F9}">
      <dgm:prSet phldrT="[Текст]" phldr="1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ru-RU" dirty="0"/>
        </a:p>
      </dgm:t>
    </dgm:pt>
    <dgm:pt modelId="{6444F51D-A16B-4C42-8A68-B0AE868FB4AC}" type="parTrans" cxnId="{626E3853-E885-4C94-81F7-C75C9F5CAB33}">
      <dgm:prSet/>
      <dgm:spPr/>
      <dgm:t>
        <a:bodyPr/>
        <a:lstStyle/>
        <a:p>
          <a:endParaRPr lang="ru-RU"/>
        </a:p>
      </dgm:t>
    </dgm:pt>
    <dgm:pt modelId="{E4AA076D-B3FE-4D81-80F1-FBC19847DF22}" type="sibTrans" cxnId="{626E3853-E885-4C94-81F7-C75C9F5CAB33}">
      <dgm:prSet/>
      <dgm:spPr/>
      <dgm:t>
        <a:bodyPr/>
        <a:lstStyle/>
        <a:p>
          <a:endParaRPr lang="ru-RU"/>
        </a:p>
      </dgm:t>
    </dgm:pt>
    <dgm:pt modelId="{4A8C5E2D-540F-499D-9601-5A728D2F029C}">
      <dgm:prSet phldrT="[Текст]"/>
      <dgm:spPr/>
      <dgm:t>
        <a:bodyPr/>
        <a:lstStyle/>
        <a:p>
          <a:r>
            <a:rPr lang="ru-RU" dirty="0" smtClean="0"/>
            <a:t>Презентация проекта на родительском собрании</a:t>
          </a:r>
          <a:endParaRPr lang="ru-RU" dirty="0"/>
        </a:p>
      </dgm:t>
    </dgm:pt>
    <dgm:pt modelId="{366D79AF-4284-4FFF-93FF-2B44CB97BE05}" type="parTrans" cxnId="{ED84F97B-69CB-4416-B822-5539E05C2B9A}">
      <dgm:prSet/>
      <dgm:spPr/>
      <dgm:t>
        <a:bodyPr/>
        <a:lstStyle/>
        <a:p>
          <a:endParaRPr lang="ru-RU"/>
        </a:p>
      </dgm:t>
    </dgm:pt>
    <dgm:pt modelId="{569B0B56-D103-419F-ACEB-BE13DD79F1B5}" type="sibTrans" cxnId="{ED84F97B-69CB-4416-B822-5539E05C2B9A}">
      <dgm:prSet/>
      <dgm:spPr/>
      <dgm:t>
        <a:bodyPr/>
        <a:lstStyle/>
        <a:p>
          <a:endParaRPr lang="ru-RU"/>
        </a:p>
      </dgm:t>
    </dgm:pt>
    <dgm:pt modelId="{1B57032D-8E73-4931-BC64-8C0C9B34EA33}" type="pres">
      <dgm:prSet presAssocID="{3BF5DB80-A94C-434E-BF7A-A364F8FDDCA2}" presName="rootnode" presStyleCnt="0">
        <dgm:presLayoutVars>
          <dgm:chMax/>
          <dgm:chPref/>
          <dgm:dir/>
          <dgm:animLvl val="lvl"/>
        </dgm:presLayoutVars>
      </dgm:prSet>
      <dgm:spPr/>
    </dgm:pt>
    <dgm:pt modelId="{8B751704-5C03-42D5-A41A-63A952E0AA8E}" type="pres">
      <dgm:prSet presAssocID="{572CFF8E-6BFF-4EBE-9861-63463AD32DFE}" presName="composite" presStyleCnt="0"/>
      <dgm:spPr/>
    </dgm:pt>
    <dgm:pt modelId="{9A8D1A30-B9A6-4580-9BD2-4B17B3BA83BE}" type="pres">
      <dgm:prSet presAssocID="{572CFF8E-6BFF-4EBE-9861-63463AD32DFE}" presName="bentUpArrow1" presStyleLbl="alignImgPlace1" presStyleIdx="0" presStyleCnt="2"/>
      <dgm:spPr/>
    </dgm:pt>
    <dgm:pt modelId="{C2E08D98-E24B-42DC-AFCB-227E43643097}" type="pres">
      <dgm:prSet presAssocID="{572CFF8E-6BFF-4EBE-9861-63463AD32DFE}" presName="ParentText" presStyleLbl="node1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D578A66-120B-4ED9-9E8E-4EE153450400}" type="pres">
      <dgm:prSet presAssocID="{572CFF8E-6BFF-4EBE-9861-63463AD32DFE}" presName="ChildText" presStyleLbl="revTx" presStyleIdx="0" presStyleCnt="3" custScaleX="331436" custLinFactX="31921" custLinFactNeighborX="100000" custLinFactNeighborY="805">
        <dgm:presLayoutVars>
          <dgm:chMax val="0"/>
          <dgm:chPref val="0"/>
          <dgm:bulletEnabled val="1"/>
        </dgm:presLayoutVars>
      </dgm:prSet>
      <dgm:spPr/>
    </dgm:pt>
    <dgm:pt modelId="{92026DC6-88DD-4A86-BA29-2CA8FBDE1A06}" type="pres">
      <dgm:prSet presAssocID="{265D2F9E-F206-41BD-A4CA-F20BEE3F537A}" presName="sibTrans" presStyleCnt="0"/>
      <dgm:spPr/>
    </dgm:pt>
    <dgm:pt modelId="{A860B325-BDEE-4EBC-B845-FDD3AA951A89}" type="pres">
      <dgm:prSet presAssocID="{B8774548-BAFC-491C-9B68-E5C21160E48B}" presName="composite" presStyleCnt="0"/>
      <dgm:spPr/>
    </dgm:pt>
    <dgm:pt modelId="{053003EC-6A9D-494C-8891-4FB5495C30E2}" type="pres">
      <dgm:prSet presAssocID="{B8774548-BAFC-491C-9B68-E5C21160E48B}" presName="bentUpArrow1" presStyleLbl="alignImgPlace1" presStyleIdx="1" presStyleCnt="2" custLinFactNeighborX="-41930" custLinFactNeighborY="-13159"/>
      <dgm:spPr/>
    </dgm:pt>
    <dgm:pt modelId="{B3FDCEC0-74A4-4C61-A078-6E251243EC42}" type="pres">
      <dgm:prSet presAssocID="{B8774548-BAFC-491C-9B68-E5C21160E48B}" presName="ParentText" presStyleLbl="node1" presStyleIdx="1" presStyleCnt="3" custLinFactNeighborX="-28186" custLinFactNeighborY="-9408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FF5927D-D429-41F4-8331-DAB74D81173B}" type="pres">
      <dgm:prSet presAssocID="{B8774548-BAFC-491C-9B68-E5C21160E48B}" presName="ChildText" presStyleLbl="revTx" presStyleIdx="1" presStyleCnt="3" custScaleX="218059" custLinFactNeighborX="29782" custLinFactNeighborY="-994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604C71-5D6A-4A53-AE33-E265826E405D}" type="pres">
      <dgm:prSet presAssocID="{B677C597-A77F-4FC2-BEAD-133724953A72}" presName="sibTrans" presStyleCnt="0"/>
      <dgm:spPr/>
    </dgm:pt>
    <dgm:pt modelId="{FBD35415-C387-47F2-82AC-E1FC5F7F5A57}" type="pres">
      <dgm:prSet presAssocID="{E2D177EC-81A3-4213-845F-EF1C23C510F9}" presName="composite" presStyleCnt="0"/>
      <dgm:spPr/>
    </dgm:pt>
    <dgm:pt modelId="{000D929B-2199-4B03-AACF-3604E411E1CE}" type="pres">
      <dgm:prSet presAssocID="{E2D177EC-81A3-4213-845F-EF1C23C510F9}" presName="ParentText" presStyleLbl="node1" presStyleIdx="2" presStyleCnt="3" custLinFactNeighborX="-63672" custLinFactNeighborY="-1729">
        <dgm:presLayoutVars>
          <dgm:chMax val="1"/>
          <dgm:chPref val="1"/>
          <dgm:bulletEnabled val="1"/>
        </dgm:presLayoutVars>
      </dgm:prSet>
      <dgm:spPr/>
    </dgm:pt>
    <dgm:pt modelId="{BB20D6F8-D567-4D3B-8CE1-4BD54132692E}" type="pres">
      <dgm:prSet presAssocID="{E2D177EC-81A3-4213-845F-EF1C23C510F9}" presName="FinalChildText" presStyleLbl="revTx" presStyleIdx="2" presStyleCnt="3" custScaleX="241681" custLinFactNeighborX="-5444" custLinFactNeighborY="-4785">
        <dgm:presLayoutVars>
          <dgm:chMax val="0"/>
          <dgm:chPref val="0"/>
          <dgm:bulletEnabled val="1"/>
        </dgm:presLayoutVars>
      </dgm:prSet>
      <dgm:spPr/>
    </dgm:pt>
  </dgm:ptLst>
  <dgm:cxnLst>
    <dgm:cxn modelId="{43E6F9CE-89EB-4139-8F3C-607DF3BE0A68}" srcId="{3BF5DB80-A94C-434E-BF7A-A364F8FDDCA2}" destId="{B8774548-BAFC-491C-9B68-E5C21160E48B}" srcOrd="1" destOrd="0" parTransId="{2C1F3B51-C1D0-4A0F-9F34-3777B8731E52}" sibTransId="{B677C597-A77F-4FC2-BEAD-133724953A72}"/>
    <dgm:cxn modelId="{EC402321-3E43-49B1-95C2-EE32B32D10C5}" srcId="{572CFF8E-6BFF-4EBE-9861-63463AD32DFE}" destId="{559DBD23-97F5-48C2-BF50-6A8CA620ACD7}" srcOrd="0" destOrd="0" parTransId="{55B1C46A-43B0-4282-B756-92F53482C141}" sibTransId="{10F1EE16-97F1-4731-AF5C-0B35DEACD7D8}"/>
    <dgm:cxn modelId="{309C7F16-3558-4336-8B40-9CE75CDE2EBB}" type="presOf" srcId="{3BF5DB80-A94C-434E-BF7A-A364F8FDDCA2}" destId="{1B57032D-8E73-4931-BC64-8C0C9B34EA33}" srcOrd="0" destOrd="0" presId="urn:microsoft.com/office/officeart/2005/8/layout/StepDownProcess"/>
    <dgm:cxn modelId="{2ECD9D03-8A6D-4973-B8F0-60D662C20E0D}" srcId="{3BF5DB80-A94C-434E-BF7A-A364F8FDDCA2}" destId="{572CFF8E-6BFF-4EBE-9861-63463AD32DFE}" srcOrd="0" destOrd="0" parTransId="{2CB6C012-30A8-4B2A-8E29-1B5E5BEC06C9}" sibTransId="{265D2F9E-F206-41BD-A4CA-F20BEE3F537A}"/>
    <dgm:cxn modelId="{626E3853-E885-4C94-81F7-C75C9F5CAB33}" srcId="{3BF5DB80-A94C-434E-BF7A-A364F8FDDCA2}" destId="{E2D177EC-81A3-4213-845F-EF1C23C510F9}" srcOrd="2" destOrd="0" parTransId="{6444F51D-A16B-4C42-8A68-B0AE868FB4AC}" sibTransId="{E4AA076D-B3FE-4D81-80F1-FBC19847DF22}"/>
    <dgm:cxn modelId="{2F159024-1009-43CC-8EF3-560A4FA7D450}" srcId="{B8774548-BAFC-491C-9B68-E5C21160E48B}" destId="{94B8CFE0-9957-41FC-A299-F31892D4AA86}" srcOrd="0" destOrd="0" parTransId="{5E6C2554-A0DB-468A-B53D-BDA887423461}" sibTransId="{AFA5F80F-86FC-4E78-943A-891B4C431A3B}"/>
    <dgm:cxn modelId="{ED84F97B-69CB-4416-B822-5539E05C2B9A}" srcId="{E2D177EC-81A3-4213-845F-EF1C23C510F9}" destId="{4A8C5E2D-540F-499D-9601-5A728D2F029C}" srcOrd="0" destOrd="0" parTransId="{366D79AF-4284-4FFF-93FF-2B44CB97BE05}" sibTransId="{569B0B56-D103-419F-ACEB-BE13DD79F1B5}"/>
    <dgm:cxn modelId="{A6EA5110-4CEF-4BEE-9D4B-1D5B81A2F0C9}" type="presOf" srcId="{559DBD23-97F5-48C2-BF50-6A8CA620ACD7}" destId="{8D578A66-120B-4ED9-9E8E-4EE153450400}" srcOrd="0" destOrd="0" presId="urn:microsoft.com/office/officeart/2005/8/layout/StepDownProcess"/>
    <dgm:cxn modelId="{39BE5EA5-1EAC-4803-85DE-D69F36C78685}" type="presOf" srcId="{E2D177EC-81A3-4213-845F-EF1C23C510F9}" destId="{000D929B-2199-4B03-AACF-3604E411E1CE}" srcOrd="0" destOrd="0" presId="urn:microsoft.com/office/officeart/2005/8/layout/StepDownProcess"/>
    <dgm:cxn modelId="{033C3F49-A478-4C0E-937A-7416DA6B599D}" type="presOf" srcId="{572CFF8E-6BFF-4EBE-9861-63463AD32DFE}" destId="{C2E08D98-E24B-42DC-AFCB-227E43643097}" srcOrd="0" destOrd="0" presId="urn:microsoft.com/office/officeart/2005/8/layout/StepDownProcess"/>
    <dgm:cxn modelId="{73E25DC2-C0C6-4F5D-8EC4-6C220D02B8B3}" type="presOf" srcId="{4A8C5E2D-540F-499D-9601-5A728D2F029C}" destId="{BB20D6F8-D567-4D3B-8CE1-4BD54132692E}" srcOrd="0" destOrd="0" presId="urn:microsoft.com/office/officeart/2005/8/layout/StepDownProcess"/>
    <dgm:cxn modelId="{9C694C9C-394F-4A32-B8E5-1D0AC7FE94CA}" type="presOf" srcId="{94B8CFE0-9957-41FC-A299-F31892D4AA86}" destId="{2FF5927D-D429-41F4-8331-DAB74D81173B}" srcOrd="0" destOrd="0" presId="urn:microsoft.com/office/officeart/2005/8/layout/StepDownProcess"/>
    <dgm:cxn modelId="{6D230EEE-C4A2-4DD4-925A-4D5DE9F18E3D}" type="presOf" srcId="{B8774548-BAFC-491C-9B68-E5C21160E48B}" destId="{B3FDCEC0-74A4-4C61-A078-6E251243EC42}" srcOrd="0" destOrd="0" presId="urn:microsoft.com/office/officeart/2005/8/layout/StepDownProcess"/>
    <dgm:cxn modelId="{AC7DC3E3-52EE-4F06-A065-4A45D72AEFA0}" type="presParOf" srcId="{1B57032D-8E73-4931-BC64-8C0C9B34EA33}" destId="{8B751704-5C03-42D5-A41A-63A952E0AA8E}" srcOrd="0" destOrd="0" presId="urn:microsoft.com/office/officeart/2005/8/layout/StepDownProcess"/>
    <dgm:cxn modelId="{A34FB346-8FF7-458D-8C35-6AFE1FD77415}" type="presParOf" srcId="{8B751704-5C03-42D5-A41A-63A952E0AA8E}" destId="{9A8D1A30-B9A6-4580-9BD2-4B17B3BA83BE}" srcOrd="0" destOrd="0" presId="urn:microsoft.com/office/officeart/2005/8/layout/StepDownProcess"/>
    <dgm:cxn modelId="{339A076B-46BB-4145-B01D-121048C64989}" type="presParOf" srcId="{8B751704-5C03-42D5-A41A-63A952E0AA8E}" destId="{C2E08D98-E24B-42DC-AFCB-227E43643097}" srcOrd="1" destOrd="0" presId="urn:microsoft.com/office/officeart/2005/8/layout/StepDownProcess"/>
    <dgm:cxn modelId="{6B7BF360-D77F-43E2-A370-7DEE671F5FE6}" type="presParOf" srcId="{8B751704-5C03-42D5-A41A-63A952E0AA8E}" destId="{8D578A66-120B-4ED9-9E8E-4EE153450400}" srcOrd="2" destOrd="0" presId="urn:microsoft.com/office/officeart/2005/8/layout/StepDownProcess"/>
    <dgm:cxn modelId="{08001D8C-0186-42FE-8D85-7A93F032822D}" type="presParOf" srcId="{1B57032D-8E73-4931-BC64-8C0C9B34EA33}" destId="{92026DC6-88DD-4A86-BA29-2CA8FBDE1A06}" srcOrd="1" destOrd="0" presId="urn:microsoft.com/office/officeart/2005/8/layout/StepDownProcess"/>
    <dgm:cxn modelId="{A54B19FB-C24D-4B11-ACD2-6E78FFB4D526}" type="presParOf" srcId="{1B57032D-8E73-4931-BC64-8C0C9B34EA33}" destId="{A860B325-BDEE-4EBC-B845-FDD3AA951A89}" srcOrd="2" destOrd="0" presId="urn:microsoft.com/office/officeart/2005/8/layout/StepDownProcess"/>
    <dgm:cxn modelId="{A438525E-A5C5-49BB-A156-C48246A56BB1}" type="presParOf" srcId="{A860B325-BDEE-4EBC-B845-FDD3AA951A89}" destId="{053003EC-6A9D-494C-8891-4FB5495C30E2}" srcOrd="0" destOrd="0" presId="urn:microsoft.com/office/officeart/2005/8/layout/StepDownProcess"/>
    <dgm:cxn modelId="{C8036B74-48BF-4246-ABB5-3EC24FBA86CC}" type="presParOf" srcId="{A860B325-BDEE-4EBC-B845-FDD3AA951A89}" destId="{B3FDCEC0-74A4-4C61-A078-6E251243EC42}" srcOrd="1" destOrd="0" presId="urn:microsoft.com/office/officeart/2005/8/layout/StepDownProcess"/>
    <dgm:cxn modelId="{7D0342DD-E26D-4694-B787-D6ED6F5772FD}" type="presParOf" srcId="{A860B325-BDEE-4EBC-B845-FDD3AA951A89}" destId="{2FF5927D-D429-41F4-8331-DAB74D81173B}" srcOrd="2" destOrd="0" presId="urn:microsoft.com/office/officeart/2005/8/layout/StepDownProcess"/>
    <dgm:cxn modelId="{0B57F25A-74F3-4EE5-AFA2-8A94D739FA9D}" type="presParOf" srcId="{1B57032D-8E73-4931-BC64-8C0C9B34EA33}" destId="{97604C71-5D6A-4A53-AE33-E265826E405D}" srcOrd="3" destOrd="0" presId="urn:microsoft.com/office/officeart/2005/8/layout/StepDownProcess"/>
    <dgm:cxn modelId="{A4DC576E-9F49-4BB4-AEB1-9F4F7CD473DE}" type="presParOf" srcId="{1B57032D-8E73-4931-BC64-8C0C9B34EA33}" destId="{FBD35415-C387-47F2-82AC-E1FC5F7F5A57}" srcOrd="4" destOrd="0" presId="urn:microsoft.com/office/officeart/2005/8/layout/StepDownProcess"/>
    <dgm:cxn modelId="{FB2AFD58-C7C5-4524-B714-2467CD4FDA4F}" type="presParOf" srcId="{FBD35415-C387-47F2-82AC-E1FC5F7F5A57}" destId="{000D929B-2199-4B03-AACF-3604E411E1CE}" srcOrd="0" destOrd="0" presId="urn:microsoft.com/office/officeart/2005/8/layout/StepDownProcess"/>
    <dgm:cxn modelId="{F8FDD4DF-57AA-482E-9DF4-237EB85E778D}" type="presParOf" srcId="{FBD35415-C387-47F2-82AC-E1FC5F7F5A57}" destId="{BB20D6F8-D567-4D3B-8CE1-4BD54132692E}" srcOrd="1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03EE28-65DC-490A-8D84-AED3F342F622}">
      <dsp:nvSpPr>
        <dsp:cNvPr id="0" name=""/>
        <dsp:cNvSpPr/>
      </dsp:nvSpPr>
      <dsp:spPr>
        <a:xfrm>
          <a:off x="655634" y="105708"/>
          <a:ext cx="645913" cy="477013"/>
        </a:xfrm>
        <a:prstGeom prst="trapezoid">
          <a:avLst>
            <a:gd name="adj" fmla="val 61848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Знают</a:t>
          </a:r>
          <a:endParaRPr lang="ru-RU" sz="1600" kern="1200" dirty="0"/>
        </a:p>
      </dsp:txBody>
      <dsp:txXfrm>
        <a:off x="655634" y="105708"/>
        <a:ext cx="645913" cy="477013"/>
      </dsp:txXfrm>
    </dsp:sp>
    <dsp:sp modelId="{9EA0D0F9-D25D-4154-BB18-361FDBC9578C}">
      <dsp:nvSpPr>
        <dsp:cNvPr id="0" name=""/>
        <dsp:cNvSpPr/>
      </dsp:nvSpPr>
      <dsp:spPr>
        <a:xfrm>
          <a:off x="306600" y="549405"/>
          <a:ext cx="1315527" cy="586501"/>
        </a:xfrm>
        <a:prstGeom prst="trapezoid">
          <a:avLst>
            <a:gd name="adj" fmla="val 61848"/>
          </a:avLst>
        </a:prstGeom>
        <a:solidFill>
          <a:schemeClr val="accent5">
            <a:hueOff val="1339988"/>
            <a:satOff val="-9317"/>
            <a:lumOff val="-1177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Не знают</a:t>
          </a:r>
          <a:endParaRPr lang="ru-RU" sz="1600" kern="1200" dirty="0"/>
        </a:p>
      </dsp:txBody>
      <dsp:txXfrm>
        <a:off x="536818" y="549405"/>
        <a:ext cx="855092" cy="586501"/>
      </dsp:txXfrm>
    </dsp:sp>
    <dsp:sp modelId="{2AF2B8F6-1FFF-47ED-9E0F-B5BED5AB83F6}">
      <dsp:nvSpPr>
        <dsp:cNvPr id="0" name=""/>
        <dsp:cNvSpPr/>
      </dsp:nvSpPr>
      <dsp:spPr>
        <a:xfrm>
          <a:off x="0" y="1063514"/>
          <a:ext cx="1910285" cy="480821"/>
        </a:xfrm>
        <a:prstGeom prst="trapezoid">
          <a:avLst>
            <a:gd name="adj" fmla="val 61848"/>
          </a:avLst>
        </a:prstGeom>
        <a:solidFill>
          <a:schemeClr val="accent5">
            <a:hueOff val="2679977"/>
            <a:satOff val="-18634"/>
            <a:lumOff val="-2354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Знают не полностью</a:t>
          </a:r>
          <a:endParaRPr lang="ru-RU" sz="1600" kern="1200" dirty="0"/>
        </a:p>
      </dsp:txBody>
      <dsp:txXfrm>
        <a:off x="334299" y="1063514"/>
        <a:ext cx="1241685" cy="48082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84F7C7-FF13-4CFE-B71C-B1650948C1C9}">
      <dsp:nvSpPr>
        <dsp:cNvPr id="0" name=""/>
        <dsp:cNvSpPr/>
      </dsp:nvSpPr>
      <dsp:spPr>
        <a:xfrm rot="5400000">
          <a:off x="-242186" y="242603"/>
          <a:ext cx="1614578" cy="1130204"/>
        </a:xfrm>
        <a:prstGeom prst="chevron">
          <a:avLst/>
        </a:prstGeom>
        <a:gradFill rotWithShape="0">
          <a:gsLst>
            <a:gs pos="28000">
              <a:schemeClr val="dk2">
                <a:hueOff val="0"/>
                <a:satOff val="0"/>
                <a:lumOff val="0"/>
                <a:alphaOff val="0"/>
                <a:tint val="18000"/>
                <a:satMod val="120000"/>
                <a:lumMod val="88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300" kern="1200" dirty="0"/>
        </a:p>
      </dsp:txBody>
      <dsp:txXfrm rot="-5400000">
        <a:off x="1" y="565518"/>
        <a:ext cx="1130204" cy="484374"/>
      </dsp:txXfrm>
    </dsp:sp>
    <dsp:sp modelId="{B892385F-34B3-4166-AB9D-80F49A5E903A}">
      <dsp:nvSpPr>
        <dsp:cNvPr id="0" name=""/>
        <dsp:cNvSpPr/>
      </dsp:nvSpPr>
      <dsp:spPr>
        <a:xfrm rot="5400000">
          <a:off x="3820784" y="-2690162"/>
          <a:ext cx="1049475" cy="6430635"/>
        </a:xfrm>
        <a:prstGeom prst="round2Same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>
              <a:latin typeface="Arial" pitchFamily="34" charset="0"/>
              <a:cs typeface="Arial" pitchFamily="34" charset="0"/>
            </a:rPr>
            <a:t>Получили информацию от родителей «Чем раньше украшали ёлку?»</a:t>
          </a:r>
          <a:endParaRPr lang="ru-RU" sz="2000" kern="1200" dirty="0">
            <a:latin typeface="Arial" pitchFamily="34" charset="0"/>
            <a:cs typeface="Arial" pitchFamily="34" charset="0"/>
          </a:endParaRPr>
        </a:p>
      </dsp:txBody>
      <dsp:txXfrm rot="-5400000">
        <a:off x="1130205" y="51648"/>
        <a:ext cx="6379404" cy="947013"/>
      </dsp:txXfrm>
    </dsp:sp>
    <dsp:sp modelId="{3A418F08-89F9-461C-AFB4-F382B5BF6890}">
      <dsp:nvSpPr>
        <dsp:cNvPr id="0" name=""/>
        <dsp:cNvSpPr/>
      </dsp:nvSpPr>
      <dsp:spPr>
        <a:xfrm rot="5400000">
          <a:off x="-242186" y="1663102"/>
          <a:ext cx="1614578" cy="1130204"/>
        </a:xfrm>
        <a:prstGeom prst="chevron">
          <a:avLst/>
        </a:prstGeom>
        <a:gradFill rotWithShape="0">
          <a:gsLst>
            <a:gs pos="28000">
              <a:schemeClr val="dk2">
                <a:hueOff val="0"/>
                <a:satOff val="0"/>
                <a:lumOff val="0"/>
                <a:alphaOff val="0"/>
                <a:tint val="18000"/>
                <a:satMod val="120000"/>
                <a:lumMod val="88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300" kern="1200" dirty="0"/>
        </a:p>
      </dsp:txBody>
      <dsp:txXfrm rot="-5400000">
        <a:off x="1" y="1986017"/>
        <a:ext cx="1130204" cy="484374"/>
      </dsp:txXfrm>
    </dsp:sp>
    <dsp:sp modelId="{4BF9195D-5CB6-405A-873D-C77808A34ECB}">
      <dsp:nvSpPr>
        <dsp:cNvPr id="0" name=""/>
        <dsp:cNvSpPr/>
      </dsp:nvSpPr>
      <dsp:spPr>
        <a:xfrm rot="5400000">
          <a:off x="3820784" y="-1269663"/>
          <a:ext cx="1049475" cy="6430635"/>
        </a:xfrm>
        <a:prstGeom prst="round2Same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>
              <a:latin typeface="Arial" pitchFamily="34" charset="0"/>
              <a:cs typeface="Arial" pitchFamily="34" charset="0"/>
            </a:rPr>
            <a:t>Прослушали произведение на тему «Новогодняя игрушка»</a:t>
          </a:r>
          <a:endParaRPr lang="ru-RU" sz="2000" kern="1200" dirty="0">
            <a:latin typeface="Arial" pitchFamily="34" charset="0"/>
            <a:cs typeface="Arial" pitchFamily="34" charset="0"/>
          </a:endParaRPr>
        </a:p>
      </dsp:txBody>
      <dsp:txXfrm rot="-5400000">
        <a:off x="1130205" y="1472147"/>
        <a:ext cx="6379404" cy="947013"/>
      </dsp:txXfrm>
    </dsp:sp>
    <dsp:sp modelId="{A55FE1F1-02A8-4E08-9D24-82C3C6265A89}">
      <dsp:nvSpPr>
        <dsp:cNvPr id="0" name=""/>
        <dsp:cNvSpPr/>
      </dsp:nvSpPr>
      <dsp:spPr>
        <a:xfrm rot="5400000">
          <a:off x="-242186" y="3083601"/>
          <a:ext cx="1614578" cy="1130204"/>
        </a:xfrm>
        <a:prstGeom prst="chevron">
          <a:avLst/>
        </a:prstGeom>
        <a:gradFill rotWithShape="0">
          <a:gsLst>
            <a:gs pos="28000">
              <a:schemeClr val="dk2">
                <a:hueOff val="0"/>
                <a:satOff val="0"/>
                <a:lumOff val="0"/>
                <a:alphaOff val="0"/>
                <a:tint val="18000"/>
                <a:satMod val="120000"/>
                <a:lumMod val="88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300" kern="1200" dirty="0"/>
        </a:p>
      </dsp:txBody>
      <dsp:txXfrm rot="-5400000">
        <a:off x="1" y="3406516"/>
        <a:ext cx="1130204" cy="484374"/>
      </dsp:txXfrm>
    </dsp:sp>
    <dsp:sp modelId="{7CB05900-F7CE-4781-8369-A60B44F774A1}">
      <dsp:nvSpPr>
        <dsp:cNvPr id="0" name=""/>
        <dsp:cNvSpPr/>
      </dsp:nvSpPr>
      <dsp:spPr>
        <a:xfrm rot="5400000">
          <a:off x="3820784" y="150835"/>
          <a:ext cx="1049475" cy="6430635"/>
        </a:xfrm>
        <a:prstGeom prst="round2Same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>
              <a:latin typeface="Arial" pitchFamily="34" charset="0"/>
              <a:cs typeface="Arial" pitchFamily="34" charset="0"/>
            </a:rPr>
            <a:t>Выполнили аппликацию на тему «Новогодняя игрушка»</a:t>
          </a:r>
          <a:endParaRPr lang="ru-RU" sz="2000" kern="1200" dirty="0">
            <a:latin typeface="Arial" pitchFamily="34" charset="0"/>
            <a:cs typeface="Arial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>
              <a:latin typeface="Arial" pitchFamily="34" charset="0"/>
              <a:cs typeface="Arial" pitchFamily="34" charset="0"/>
            </a:rPr>
            <a:t>Изготовили альбом «История новогодней игрушки</a:t>
          </a:r>
          <a:endParaRPr lang="ru-RU" sz="2000" kern="1200" dirty="0">
            <a:latin typeface="Arial" pitchFamily="34" charset="0"/>
            <a:cs typeface="Arial" pitchFamily="34" charset="0"/>
          </a:endParaRPr>
        </a:p>
      </dsp:txBody>
      <dsp:txXfrm rot="-5400000">
        <a:off x="1130205" y="2892646"/>
        <a:ext cx="6379404" cy="94701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84F7C7-FF13-4CFE-B71C-B1650948C1C9}">
      <dsp:nvSpPr>
        <dsp:cNvPr id="0" name=""/>
        <dsp:cNvSpPr/>
      </dsp:nvSpPr>
      <dsp:spPr>
        <a:xfrm rot="5400000">
          <a:off x="-242186" y="242603"/>
          <a:ext cx="1614578" cy="1130204"/>
        </a:xfrm>
        <a:prstGeom prst="chevron">
          <a:avLst/>
        </a:prstGeom>
        <a:gradFill rotWithShape="0">
          <a:gsLst>
            <a:gs pos="28000">
              <a:schemeClr val="dk2">
                <a:hueOff val="0"/>
                <a:satOff val="0"/>
                <a:lumOff val="0"/>
                <a:alphaOff val="0"/>
                <a:tint val="18000"/>
                <a:satMod val="120000"/>
                <a:lumMod val="88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300" kern="1200" dirty="0"/>
        </a:p>
      </dsp:txBody>
      <dsp:txXfrm rot="-5400000">
        <a:off x="1" y="565518"/>
        <a:ext cx="1130204" cy="484374"/>
      </dsp:txXfrm>
    </dsp:sp>
    <dsp:sp modelId="{B892385F-34B3-4166-AB9D-80F49A5E903A}">
      <dsp:nvSpPr>
        <dsp:cNvPr id="0" name=""/>
        <dsp:cNvSpPr/>
      </dsp:nvSpPr>
      <dsp:spPr>
        <a:xfrm rot="5400000">
          <a:off x="3820784" y="-2690162"/>
          <a:ext cx="1049475" cy="6430635"/>
        </a:xfrm>
        <a:prstGeom prst="round2Same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>
              <a:latin typeface="Arial" pitchFamily="34" charset="0"/>
              <a:cs typeface="Arial" pitchFamily="34" charset="0"/>
            </a:rPr>
            <a:t>Рассказали детям о том  «Чем раньше украшали ёлку?</a:t>
          </a:r>
          <a:endParaRPr lang="ru-RU" sz="2400" kern="1200" dirty="0">
            <a:latin typeface="Arial" pitchFamily="34" charset="0"/>
            <a:cs typeface="Arial" pitchFamily="34" charset="0"/>
          </a:endParaRPr>
        </a:p>
      </dsp:txBody>
      <dsp:txXfrm rot="-5400000">
        <a:off x="1130205" y="51648"/>
        <a:ext cx="6379404" cy="947013"/>
      </dsp:txXfrm>
    </dsp:sp>
    <dsp:sp modelId="{3A418F08-89F9-461C-AFB4-F382B5BF6890}">
      <dsp:nvSpPr>
        <dsp:cNvPr id="0" name=""/>
        <dsp:cNvSpPr/>
      </dsp:nvSpPr>
      <dsp:spPr>
        <a:xfrm rot="5400000">
          <a:off x="-242186" y="1663102"/>
          <a:ext cx="1614578" cy="1130204"/>
        </a:xfrm>
        <a:prstGeom prst="chevron">
          <a:avLst/>
        </a:prstGeom>
        <a:gradFill rotWithShape="0">
          <a:gsLst>
            <a:gs pos="28000">
              <a:schemeClr val="dk2">
                <a:hueOff val="0"/>
                <a:satOff val="0"/>
                <a:lumOff val="0"/>
                <a:alphaOff val="0"/>
                <a:tint val="18000"/>
                <a:satMod val="120000"/>
                <a:lumMod val="88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300" kern="1200" dirty="0"/>
        </a:p>
      </dsp:txBody>
      <dsp:txXfrm rot="-5400000">
        <a:off x="1" y="1986017"/>
        <a:ext cx="1130204" cy="484374"/>
      </dsp:txXfrm>
    </dsp:sp>
    <dsp:sp modelId="{4BF9195D-5CB6-405A-873D-C77808A34ECB}">
      <dsp:nvSpPr>
        <dsp:cNvPr id="0" name=""/>
        <dsp:cNvSpPr/>
      </dsp:nvSpPr>
      <dsp:spPr>
        <a:xfrm rot="5400000">
          <a:off x="3820784" y="-1269663"/>
          <a:ext cx="1049475" cy="6430635"/>
        </a:xfrm>
        <a:prstGeom prst="round2Same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>
              <a:latin typeface="Arial" pitchFamily="34" charset="0"/>
              <a:cs typeface="Arial" pitchFamily="34" charset="0"/>
            </a:rPr>
            <a:t>Посетили консультацию в рамках проекта «История новогодней игрушки»</a:t>
          </a:r>
          <a:endParaRPr lang="ru-RU" sz="2400" kern="1200" dirty="0">
            <a:latin typeface="Arial" pitchFamily="34" charset="0"/>
            <a:cs typeface="Arial" pitchFamily="34" charset="0"/>
          </a:endParaRPr>
        </a:p>
      </dsp:txBody>
      <dsp:txXfrm rot="-5400000">
        <a:off x="1130205" y="1472147"/>
        <a:ext cx="6379404" cy="947013"/>
      </dsp:txXfrm>
    </dsp:sp>
    <dsp:sp modelId="{A55FE1F1-02A8-4E08-9D24-82C3C6265A89}">
      <dsp:nvSpPr>
        <dsp:cNvPr id="0" name=""/>
        <dsp:cNvSpPr/>
      </dsp:nvSpPr>
      <dsp:spPr>
        <a:xfrm rot="5400000">
          <a:off x="-242186" y="3083601"/>
          <a:ext cx="1614578" cy="1130204"/>
        </a:xfrm>
        <a:prstGeom prst="chevron">
          <a:avLst/>
        </a:prstGeom>
        <a:gradFill rotWithShape="0">
          <a:gsLst>
            <a:gs pos="28000">
              <a:schemeClr val="dk2">
                <a:hueOff val="0"/>
                <a:satOff val="0"/>
                <a:lumOff val="0"/>
                <a:alphaOff val="0"/>
                <a:tint val="18000"/>
                <a:satMod val="120000"/>
                <a:lumMod val="88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300" kern="1200" dirty="0"/>
        </a:p>
      </dsp:txBody>
      <dsp:txXfrm rot="-5400000">
        <a:off x="1" y="3406516"/>
        <a:ext cx="1130204" cy="484374"/>
      </dsp:txXfrm>
    </dsp:sp>
    <dsp:sp modelId="{7CB05900-F7CE-4781-8369-A60B44F774A1}">
      <dsp:nvSpPr>
        <dsp:cNvPr id="0" name=""/>
        <dsp:cNvSpPr/>
      </dsp:nvSpPr>
      <dsp:spPr>
        <a:xfrm rot="5400000">
          <a:off x="3820784" y="150835"/>
          <a:ext cx="1049475" cy="6430635"/>
        </a:xfrm>
        <a:prstGeom prst="round2Same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>
              <a:latin typeface="Arial" pitchFamily="34" charset="0"/>
              <a:cs typeface="Arial" pitchFamily="34" charset="0"/>
            </a:rPr>
            <a:t>Помогли ребенку в </a:t>
          </a:r>
          <a:r>
            <a:rPr lang="ru-RU" sz="2400" kern="1200" dirty="0" err="1" smtClean="0">
              <a:latin typeface="Arial" pitchFamily="34" charset="0"/>
              <a:cs typeface="Arial" pitchFamily="34" charset="0"/>
            </a:rPr>
            <a:t>офомлении</a:t>
          </a:r>
          <a:r>
            <a:rPr lang="ru-RU" sz="2400" kern="1200" dirty="0" smtClean="0">
              <a:latin typeface="Arial" pitchFamily="34" charset="0"/>
              <a:cs typeface="Arial" pitchFamily="34" charset="0"/>
            </a:rPr>
            <a:t> альбома «История новогодней игрушки»</a:t>
          </a:r>
          <a:endParaRPr lang="ru-RU" sz="2400" kern="1200" dirty="0">
            <a:latin typeface="Arial" pitchFamily="34" charset="0"/>
            <a:cs typeface="Arial" pitchFamily="34" charset="0"/>
          </a:endParaRPr>
        </a:p>
      </dsp:txBody>
      <dsp:txXfrm rot="-5400000">
        <a:off x="1130205" y="2892646"/>
        <a:ext cx="6379404" cy="94701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00C9BD-333E-4523-B69C-37372233D754}">
      <dsp:nvSpPr>
        <dsp:cNvPr id="0" name=""/>
        <dsp:cNvSpPr/>
      </dsp:nvSpPr>
      <dsp:spPr>
        <a:xfrm rot="10800000">
          <a:off x="0" y="0"/>
          <a:ext cx="3013648" cy="1476161"/>
        </a:xfrm>
        <a:prstGeom prst="trapezoid">
          <a:avLst>
            <a:gd name="adj" fmla="val 56556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Знают и могут рассказать о 3 признаках новогодней игрушки</a:t>
          </a:r>
          <a:endParaRPr lang="ru-RU" sz="2100" kern="1200" dirty="0"/>
        </a:p>
      </dsp:txBody>
      <dsp:txXfrm rot="-10800000">
        <a:off x="527388" y="0"/>
        <a:ext cx="1958871" cy="1476161"/>
      </dsp:txXfrm>
    </dsp:sp>
    <dsp:sp modelId="{387CD271-8F4F-475D-9C9F-BFC5241AF645}">
      <dsp:nvSpPr>
        <dsp:cNvPr id="0" name=""/>
        <dsp:cNvSpPr/>
      </dsp:nvSpPr>
      <dsp:spPr>
        <a:xfrm rot="10800000">
          <a:off x="834860" y="1476161"/>
          <a:ext cx="1343927" cy="1188134"/>
        </a:xfrm>
        <a:prstGeom prst="trapezoid">
          <a:avLst>
            <a:gd name="adj" fmla="val 56556"/>
          </a:avLst>
        </a:prstGeom>
        <a:solidFill>
          <a:schemeClr val="accent5">
            <a:hueOff val="2679977"/>
            <a:satOff val="-18634"/>
            <a:lumOff val="-2354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Знают не полностью</a:t>
          </a:r>
          <a:endParaRPr lang="ru-RU" sz="1600" kern="1200" dirty="0"/>
        </a:p>
      </dsp:txBody>
      <dsp:txXfrm rot="-10800000">
        <a:off x="834860" y="1476161"/>
        <a:ext cx="1343927" cy="118813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8D1A30-B9A6-4580-9BD2-4B17B3BA83BE}">
      <dsp:nvSpPr>
        <dsp:cNvPr id="0" name=""/>
        <dsp:cNvSpPr/>
      </dsp:nvSpPr>
      <dsp:spPr>
        <a:xfrm rot="5400000">
          <a:off x="273111" y="1638604"/>
          <a:ext cx="1016476" cy="1157222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2E08D98-E24B-42DC-AFCB-227E43643097}">
      <dsp:nvSpPr>
        <dsp:cNvPr id="0" name=""/>
        <dsp:cNvSpPr/>
      </dsp:nvSpPr>
      <dsp:spPr>
        <a:xfrm>
          <a:off x="3807" y="511820"/>
          <a:ext cx="1711147" cy="1197747"/>
        </a:xfrm>
        <a:prstGeom prst="roundRect">
          <a:avLst>
            <a:gd name="adj" fmla="val 1667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5875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4310" tIns="194310" rIns="194310" bIns="194310" numCol="1" spcCol="1270" anchor="ctr" anchorCtr="0">
          <a:noAutofit/>
        </a:bodyPr>
        <a:lstStyle/>
        <a:p>
          <a:pPr lvl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100" kern="1200" dirty="0"/>
        </a:p>
      </dsp:txBody>
      <dsp:txXfrm>
        <a:off x="62287" y="570300"/>
        <a:ext cx="1594187" cy="1080787"/>
      </dsp:txXfrm>
    </dsp:sp>
    <dsp:sp modelId="{8D578A66-120B-4ED9-9E8E-4EE153450400}">
      <dsp:nvSpPr>
        <dsp:cNvPr id="0" name=""/>
        <dsp:cNvSpPr/>
      </dsp:nvSpPr>
      <dsp:spPr>
        <a:xfrm>
          <a:off x="1916605" y="633845"/>
          <a:ext cx="4124805" cy="9680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Выполнили аппликацию новогодней игрушки</a:t>
          </a:r>
          <a:endParaRPr lang="ru-RU" sz="1800" kern="1200" dirty="0"/>
        </a:p>
      </dsp:txBody>
      <dsp:txXfrm>
        <a:off x="1916605" y="633845"/>
        <a:ext cx="4124805" cy="968072"/>
      </dsp:txXfrm>
    </dsp:sp>
    <dsp:sp modelId="{053003EC-6A9D-494C-8891-4FB5495C30E2}">
      <dsp:nvSpPr>
        <dsp:cNvPr id="0" name=""/>
        <dsp:cNvSpPr/>
      </dsp:nvSpPr>
      <dsp:spPr>
        <a:xfrm rot="5400000">
          <a:off x="1897878" y="2850312"/>
          <a:ext cx="1016476" cy="1157222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3FDCEC0-74A4-4C61-A078-6E251243EC42}">
      <dsp:nvSpPr>
        <dsp:cNvPr id="0" name=""/>
        <dsp:cNvSpPr/>
      </dsp:nvSpPr>
      <dsp:spPr>
        <a:xfrm>
          <a:off x="1631493" y="1744602"/>
          <a:ext cx="1711147" cy="1197747"/>
        </a:xfrm>
        <a:prstGeom prst="roundRect">
          <a:avLst>
            <a:gd name="adj" fmla="val 1667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15875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4310" tIns="194310" rIns="194310" bIns="194310" numCol="1" spcCol="1270" anchor="ctr" anchorCtr="0">
          <a:noAutofit/>
        </a:bodyPr>
        <a:lstStyle/>
        <a:p>
          <a:pPr lvl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100" kern="1200" dirty="0"/>
        </a:p>
      </dsp:txBody>
      <dsp:txXfrm>
        <a:off x="1689973" y="1803082"/>
        <a:ext cx="1594187" cy="1080787"/>
      </dsp:txXfrm>
    </dsp:sp>
    <dsp:sp modelId="{2FF5927D-D429-41F4-8331-DAB74D81173B}">
      <dsp:nvSpPr>
        <dsp:cNvPr id="0" name=""/>
        <dsp:cNvSpPr/>
      </dsp:nvSpPr>
      <dsp:spPr>
        <a:xfrm>
          <a:off x="3460952" y="1875272"/>
          <a:ext cx="2713799" cy="9680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Изготовили альбом « История новогодней игрушки»</a:t>
          </a:r>
          <a:endParaRPr lang="ru-RU" sz="1800" kern="1200" dirty="0"/>
        </a:p>
      </dsp:txBody>
      <dsp:txXfrm>
        <a:off x="3460952" y="1875272"/>
        <a:ext cx="2713799" cy="968072"/>
      </dsp:txXfrm>
    </dsp:sp>
    <dsp:sp modelId="{000D929B-2199-4B03-AACF-3604E411E1CE}">
      <dsp:nvSpPr>
        <dsp:cNvPr id="0" name=""/>
        <dsp:cNvSpPr/>
      </dsp:nvSpPr>
      <dsp:spPr>
        <a:xfrm>
          <a:off x="3134265" y="3182042"/>
          <a:ext cx="1711147" cy="1197747"/>
        </a:xfrm>
        <a:prstGeom prst="roundRect">
          <a:avLst>
            <a:gd name="adj" fmla="val 1667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15875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100" kern="1200" dirty="0"/>
        </a:p>
      </dsp:txBody>
      <dsp:txXfrm>
        <a:off x="3192745" y="3240522"/>
        <a:ext cx="1594187" cy="1080787"/>
      </dsp:txXfrm>
    </dsp:sp>
    <dsp:sp modelId="{BB20D6F8-D567-4D3B-8CE1-4BD54132692E}">
      <dsp:nvSpPr>
        <dsp:cNvPr id="0" name=""/>
        <dsp:cNvSpPr/>
      </dsp:nvSpPr>
      <dsp:spPr>
        <a:xfrm>
          <a:off x="4985554" y="3270662"/>
          <a:ext cx="3007781" cy="9680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 smtClean="0"/>
            <a:t>Презентация проекта на родительском собрании</a:t>
          </a:r>
          <a:endParaRPr lang="ru-RU" sz="1900" kern="1200" dirty="0"/>
        </a:p>
      </dsp:txBody>
      <dsp:txXfrm>
        <a:off x="4985554" y="3270662"/>
        <a:ext cx="3007781" cy="96807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yramid3">
  <dgm:title val=""/>
  <dgm:desc val=""/>
  <dgm:catLst>
    <dgm:cat type="pyramid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T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T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rev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t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A31ED6-09A2-44D3-A319-A87B2BEFFE60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7F511B-99BA-4E4C-8E4B-7EA44BC1E9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7829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7F511B-99BA-4E4C-8E4B-7EA44BC1E9F2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50015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7F511B-99BA-4E4C-8E4B-7EA44BC1E9F2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50015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7F511B-99BA-4E4C-8E4B-7EA44BC1E9F2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50015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7F511B-99BA-4E4C-8E4B-7EA44BC1E9F2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50015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8191C-8C46-4819-94C2-0464FFFBA63C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EEE5E-94F2-43BF-B5B9-273E8FDB0A06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8191C-8C46-4819-94C2-0464FFFBA63C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EEE5E-94F2-43BF-B5B9-273E8FDB0A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8191C-8C46-4819-94C2-0464FFFBA63C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EEE5E-94F2-43BF-B5B9-273E8FDB0A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8191C-8C46-4819-94C2-0464FFFBA63C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EEE5E-94F2-43BF-B5B9-273E8FDB0A0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8191C-8C46-4819-94C2-0464FFFBA63C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EEE5E-94F2-43BF-B5B9-273E8FDB0A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8191C-8C46-4819-94C2-0464FFFBA63C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EEE5E-94F2-43BF-B5B9-273E8FDB0A0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8191C-8C46-4819-94C2-0464FFFBA63C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EEE5E-94F2-43BF-B5B9-273E8FDB0A0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8191C-8C46-4819-94C2-0464FFFBA63C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EEE5E-94F2-43BF-B5B9-273E8FDB0A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8191C-8C46-4819-94C2-0464FFFBA63C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EEE5E-94F2-43BF-B5B9-273E8FDB0A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8191C-8C46-4819-94C2-0464FFFBA63C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EEE5E-94F2-43BF-B5B9-273E8FDB0A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8191C-8C46-4819-94C2-0464FFFBA63C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EEE5E-94F2-43BF-B5B9-273E8FDB0A06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A98191C-8C46-4819-94C2-0464FFFBA63C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73EEE5E-94F2-43BF-B5B9-273E8FDB0A0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mailto:nastenakruchkova18@gmail.com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3" Type="http://schemas.openxmlformats.org/officeDocument/2006/relationships/image" Target="../media/image3.png"/><Relationship Id="rId7" Type="http://schemas.openxmlformats.org/officeDocument/2006/relationships/diagramLayout" Target="../diagrams/layout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diagramData" Target="../diagrams/data1.xml"/><Relationship Id="rId11" Type="http://schemas.openxmlformats.org/officeDocument/2006/relationships/image" Target="../media/image6.jpeg"/><Relationship Id="rId5" Type="http://schemas.openxmlformats.org/officeDocument/2006/relationships/image" Target="../media/image5.png"/><Relationship Id="rId10" Type="http://schemas.microsoft.com/office/2007/relationships/diagramDrawing" Target="../diagrams/drawing1.xml"/><Relationship Id="rId4" Type="http://schemas.openxmlformats.org/officeDocument/2006/relationships/image" Target="../media/image4.png"/><Relationship Id="rId9" Type="http://schemas.openxmlformats.org/officeDocument/2006/relationships/diagramColors" Target="../diagrams/colors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6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image" Target="../media/image9.png"/><Relationship Id="rId7" Type="http://schemas.openxmlformats.org/officeDocument/2006/relationships/diagramColors" Target="../diagrams/colors4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Relationship Id="rId9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5157192"/>
            <a:ext cx="4248472" cy="1066800"/>
          </a:xfrm>
        </p:spPr>
        <p:txBody>
          <a:bodyPr>
            <a:normAutofit fontScale="92500" lnSpcReduction="20000"/>
          </a:bodyPr>
          <a:lstStyle/>
          <a:p>
            <a:pPr lvl="0">
              <a:spcBef>
                <a:spcPts val="0"/>
              </a:spcBef>
              <a:buClrTx/>
            </a:pPr>
            <a:r>
              <a:rPr lang="ru-RU" sz="1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Выполнила: </a:t>
            </a:r>
            <a:r>
              <a:rPr lang="ru-RU" sz="18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Крючкова</a:t>
            </a:r>
            <a:r>
              <a:rPr lang="ru-RU" sz="1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Анастасия Алексеевна</a:t>
            </a:r>
          </a:p>
          <a:p>
            <a:pPr lvl="0">
              <a:spcBef>
                <a:spcPts val="0"/>
              </a:spcBef>
              <a:buClrTx/>
            </a:pPr>
            <a:r>
              <a:rPr lang="en-US" sz="18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nastenakruchkova</a:t>
            </a:r>
            <a:r>
              <a:rPr lang="ru-RU" sz="18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18</a:t>
            </a:r>
            <a:r>
              <a:rPr lang="en-US" sz="18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@</a:t>
            </a:r>
            <a:r>
              <a:rPr lang="en-US" sz="18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gmail</a:t>
            </a:r>
            <a:r>
              <a:rPr lang="ru-RU" sz="1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.</a:t>
            </a:r>
            <a:r>
              <a:rPr lang="en-US" sz="18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com</a:t>
            </a:r>
            <a:endParaRPr lang="ru-RU" sz="1800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spcBef>
                <a:spcPts val="0"/>
              </a:spcBef>
              <a:buClrTx/>
            </a:pPr>
            <a:r>
              <a:rPr lang="ru-RU" sz="18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89185988681</a:t>
            </a:r>
            <a:endParaRPr lang="ru-RU" sz="1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8092" y="2276872"/>
            <a:ext cx="7543800" cy="2592288"/>
          </a:xfrm>
        </p:spPr>
        <p:txBody>
          <a:bodyPr/>
          <a:lstStyle/>
          <a:p>
            <a:pPr marL="182880" lvl="0" indent="0" algn="ctr">
              <a:spcBef>
                <a:spcPts val="0"/>
              </a:spcBef>
              <a:buNone/>
            </a:pPr>
            <a:r>
              <a:rPr lang="ru-RU" sz="3600" b="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Тема проекта: </a:t>
            </a:r>
            <a:br>
              <a:rPr lang="ru-RU" sz="3600" b="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ru-RU" sz="3600" b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«История новогодней игрушки»</a:t>
            </a:r>
            <a:r>
              <a:rPr lang="ru-RU" sz="3600" b="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lang="ru-RU" sz="3600" b="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ru-RU" sz="3600" b="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(для детей старшей группы 5-6 лет</a:t>
            </a:r>
            <a:r>
              <a:rPr lang="ru-RU" sz="3600" b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)</a:t>
            </a:r>
            <a:endParaRPr lang="ru-RU" b="0" dirty="0"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116632"/>
            <a:ext cx="80648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Муниципальное бюджетное дошкольное образовательное</a:t>
            </a:r>
          </a:p>
          <a:p>
            <a:pPr lvl="0" algn="ctr"/>
            <a:r>
              <a:rPr lang="ru-RU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учреждение </a:t>
            </a:r>
          </a:p>
          <a:p>
            <a:pPr lvl="0" algn="ctr"/>
            <a:r>
              <a:rPr lang="ru-RU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Ростовской области</a:t>
            </a:r>
          </a:p>
          <a:p>
            <a:pPr lvl="0" algn="ctr"/>
            <a:r>
              <a:rPr lang="ru-RU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«Красная шапочка»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805" y="743254"/>
            <a:ext cx="1318456" cy="1173578"/>
          </a:xfrm>
          <a:prstGeom prst="rect">
            <a:avLst/>
          </a:prstGeom>
          <a:effectLst>
            <a:softEdge rad="31750"/>
          </a:effectLst>
        </p:spPr>
      </p:pic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7956376" y="6021288"/>
            <a:ext cx="720080" cy="576064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3724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75656" y="311351"/>
            <a:ext cx="61206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Подготовительный этап</a:t>
            </a:r>
            <a:endParaRPr lang="ru-RU" sz="36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1444134"/>
            <a:ext cx="2808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Анкетирование для родителей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63888" y="1582633"/>
            <a:ext cx="1944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Опрос для детей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7255" y="4285488"/>
            <a:ext cx="27363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Способы представления информации детям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334" y="2204864"/>
            <a:ext cx="1500731" cy="178118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5856" y="2360492"/>
            <a:ext cx="2016225" cy="1603387"/>
          </a:xfrm>
          <a:prstGeom prst="rect">
            <a:avLst/>
          </a:prstGeom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9957" y="1165616"/>
            <a:ext cx="1864686" cy="2389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5400092" y="3716672"/>
            <a:ext cx="374441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Цель: обогащение </a:t>
            </a:r>
            <a:r>
              <a:rPr lang="ru-RU" dirty="0">
                <a:latin typeface="Arial" pitchFamily="34" charset="0"/>
                <a:cs typeface="Arial" pitchFamily="34" charset="0"/>
              </a:rPr>
              <a:t>знаний детей 5-6 лет, о 3-х признаках истории новогодней игрушки, посредством создания альбома в процессе взаимодействия детей, родителей, педагогов в рамках реализации проекта «История новогодней игрушки» и его презентации на родительском собрании.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003559" y="4285487"/>
            <a:ext cx="25045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Знания о истории новогодней игрушки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59581"/>
            <a:ext cx="2898302" cy="1630295"/>
          </a:xfrm>
          <a:prstGeom prst="rect">
            <a:avLst/>
          </a:prstGeom>
        </p:spPr>
      </p:pic>
      <p:graphicFrame>
        <p:nvGraphicFramePr>
          <p:cNvPr id="15" name="Схема 14"/>
          <p:cNvGraphicFramePr/>
          <p:nvPr>
            <p:extLst>
              <p:ext uri="{D42A27DB-BD31-4B8C-83A1-F6EECF244321}">
                <p14:modId xmlns:p14="http://schemas.microsoft.com/office/powerpoint/2010/main" val="2189933207"/>
              </p:ext>
            </p:extLst>
          </p:nvPr>
        </p:nvGraphicFramePr>
        <p:xfrm>
          <a:off x="2928706" y="5034658"/>
          <a:ext cx="1910285" cy="15443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pic>
        <p:nvPicPr>
          <p:cNvPr id="16" name="Рисунок 15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712" y="466157"/>
            <a:ext cx="1107693" cy="985975"/>
          </a:xfrm>
          <a:prstGeom prst="rect">
            <a:avLst/>
          </a:prstGeom>
          <a:effectLst>
            <a:softEdge rad="31750"/>
          </a:effectLst>
        </p:spPr>
      </p:pic>
      <p:sp>
        <p:nvSpPr>
          <p:cNvPr id="17" name="Управляющая кнопка: далее 16">
            <a:hlinkClick r:id="" action="ppaction://hlinkshowjump?jump=nextslide" highlightClick="1"/>
          </p:cNvPr>
          <p:cNvSpPr/>
          <p:nvPr/>
        </p:nvSpPr>
        <p:spPr>
          <a:xfrm>
            <a:off x="8204643" y="6123416"/>
            <a:ext cx="720080" cy="576064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Управляющая кнопка: назад 17">
            <a:hlinkClick r:id="" action="ppaction://hlinkshowjump?jump=previousslide" highlightClick="1"/>
          </p:cNvPr>
          <p:cNvSpPr/>
          <p:nvPr/>
        </p:nvSpPr>
        <p:spPr>
          <a:xfrm>
            <a:off x="16532" y="6324940"/>
            <a:ext cx="576064" cy="473303"/>
          </a:xfrm>
          <a:prstGeom prst="actionButtonBackPrevious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855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75656" y="260648"/>
            <a:ext cx="65527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Подготовительный этап</a:t>
            </a:r>
            <a:endParaRPr lang="ru-RU" sz="36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83868" y="968105"/>
            <a:ext cx="27363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Задачи проекта: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1844824"/>
            <a:ext cx="1800200" cy="79208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3429000"/>
            <a:ext cx="1800200" cy="8640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4941168"/>
            <a:ext cx="1800200" cy="79208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539552" y="2060848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Для детей: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31540" y="3550899"/>
            <a:ext cx="1584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Для родителей: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460977" y="5014046"/>
            <a:ext cx="1368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Для педагога: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2267744" y="1481202"/>
            <a:ext cx="6876256" cy="12824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800"/>
              </a:spcAft>
            </a:pPr>
            <a:r>
              <a:rPr lang="ru-RU" sz="1600" dirty="0" smtClean="0">
                <a:effectLst/>
                <a:latin typeface="Arial" pitchFamily="34" charset="0"/>
                <a:ea typeface="Calibri"/>
                <a:cs typeface="Arial" pitchFamily="34" charset="0"/>
              </a:rPr>
              <a:t>- Спросить у родителей какие новогодние игрушки были раньше;</a:t>
            </a:r>
          </a:p>
          <a:p>
            <a:pPr>
              <a:spcAft>
                <a:spcPts val="800"/>
              </a:spcAft>
            </a:pPr>
            <a:r>
              <a:rPr lang="ru-RU" sz="1600" dirty="0" smtClean="0">
                <a:effectLst/>
                <a:latin typeface="Arial" pitchFamily="34" charset="0"/>
                <a:ea typeface="Calibri"/>
                <a:cs typeface="Arial" pitchFamily="34" charset="0"/>
              </a:rPr>
              <a:t>- Рассказать о 3-х признаках истории новогодней игрушки используя </a:t>
            </a:r>
            <a:r>
              <a:rPr lang="ru-RU" sz="1600" dirty="0" err="1" smtClean="0">
                <a:effectLst/>
                <a:latin typeface="Arial" pitchFamily="34" charset="0"/>
                <a:ea typeface="Calibri"/>
                <a:cs typeface="Arial" pitchFamily="34" charset="0"/>
              </a:rPr>
              <a:t>мнемо</a:t>
            </a:r>
            <a:r>
              <a:rPr lang="ru-RU" sz="1600" dirty="0" smtClean="0">
                <a:effectLst/>
                <a:latin typeface="Arial" pitchFamily="34" charset="0"/>
                <a:ea typeface="Calibri"/>
                <a:cs typeface="Arial" pitchFamily="34" charset="0"/>
              </a:rPr>
              <a:t>-таблицу;</a:t>
            </a:r>
          </a:p>
          <a:p>
            <a:pPr>
              <a:spcAft>
                <a:spcPts val="800"/>
              </a:spcAft>
            </a:pPr>
            <a:r>
              <a:rPr lang="ru-RU" sz="1600" dirty="0" smtClean="0">
                <a:effectLst/>
                <a:latin typeface="Arial" pitchFamily="34" charset="0"/>
                <a:ea typeface="Calibri"/>
                <a:cs typeface="Arial" pitchFamily="34" charset="0"/>
              </a:rPr>
              <a:t>- Выбрать способ изготовления новогодней игрушки.</a:t>
            </a:r>
            <a:endParaRPr lang="ru-RU" sz="1600" dirty="0">
              <a:effectLst/>
              <a:latin typeface="Arial" pitchFamily="34" charset="0"/>
              <a:ea typeface="Calibri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255606" y="2981601"/>
            <a:ext cx="68762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latin typeface="Arial" pitchFamily="34" charset="0"/>
                <a:cs typeface="Arial" pitchFamily="34" charset="0"/>
              </a:rPr>
              <a:t>-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Познакомиться с проектом «История новогодней игрушки» и его мероприятиями;</a:t>
            </a:r>
          </a:p>
          <a:p>
            <a:r>
              <a:rPr lang="ru-RU" sz="1600" dirty="0">
                <a:latin typeface="Arial" pitchFamily="34" charset="0"/>
                <a:cs typeface="Arial" pitchFamily="34" charset="0"/>
              </a:rPr>
              <a:t>- Спросить какие мультфильмы можно посмотреть дома  для раскрытия темы в рамках реализации проекта;</a:t>
            </a:r>
          </a:p>
          <a:p>
            <a:r>
              <a:rPr lang="ru-RU" sz="1600" dirty="0">
                <a:latin typeface="Arial" pitchFamily="34" charset="0"/>
                <a:cs typeface="Arial" pitchFamily="34" charset="0"/>
              </a:rPr>
              <a:t>-Рассказать ребенку какие раньше были новогодние игрушки.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255606" y="4506215"/>
            <a:ext cx="687625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latin typeface="Arial" pitchFamily="34" charset="0"/>
                <a:cs typeface="Arial" pitchFamily="34" charset="0"/>
              </a:rPr>
              <a:t>- Подобрать вопросы для опроса детей и анкетирования родителей в рамках реализации проекта;</a:t>
            </a:r>
          </a:p>
          <a:p>
            <a:r>
              <a:rPr lang="ru-RU" sz="1600" dirty="0">
                <a:latin typeface="Arial" pitchFamily="34" charset="0"/>
                <a:cs typeface="Arial" pitchFamily="34" charset="0"/>
              </a:rPr>
              <a:t>- Дополнить информацию на персональном сайте и разместить материалы проекта;</a:t>
            </a:r>
          </a:p>
          <a:p>
            <a:r>
              <a:rPr lang="ru-RU" sz="1600" dirty="0" smtClean="0"/>
              <a:t>-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Организовать выставку альбомов на тему: «История новогодней игрушки»;</a:t>
            </a:r>
          </a:p>
          <a:p>
            <a:r>
              <a:rPr lang="ru-RU" sz="1600" dirty="0">
                <a:latin typeface="Arial" pitchFamily="34" charset="0"/>
                <a:cs typeface="Arial" pitchFamily="34" charset="0"/>
              </a:rPr>
              <a:t>-Создать презентацию о проекте и представить на родительском собрании.</a:t>
            </a: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998" y="382240"/>
            <a:ext cx="1107693" cy="985975"/>
          </a:xfrm>
          <a:prstGeom prst="rect">
            <a:avLst/>
          </a:prstGeom>
          <a:effectLst>
            <a:softEdge rad="31750"/>
          </a:effectLst>
        </p:spPr>
      </p:pic>
      <p:sp>
        <p:nvSpPr>
          <p:cNvPr id="17" name="Управляющая кнопка: далее 16">
            <a:hlinkClick r:id="" action="ppaction://hlinkshowjump?jump=nextslide" highlightClick="1"/>
          </p:cNvPr>
          <p:cNvSpPr/>
          <p:nvPr/>
        </p:nvSpPr>
        <p:spPr>
          <a:xfrm>
            <a:off x="8460430" y="6323925"/>
            <a:ext cx="547623" cy="488785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Управляющая кнопка: назад 17">
            <a:hlinkClick r:id="" action="ppaction://hlinkshowjump?jump=previousslide" highlightClick="1"/>
          </p:cNvPr>
          <p:cNvSpPr/>
          <p:nvPr/>
        </p:nvSpPr>
        <p:spPr>
          <a:xfrm>
            <a:off x="251520" y="6268064"/>
            <a:ext cx="576064" cy="473303"/>
          </a:xfrm>
          <a:prstGeom prst="actionButtonBackPrevious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3711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33026" y="116632"/>
            <a:ext cx="52565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Arial" pitchFamily="34" charset="0"/>
                <a:cs typeface="Arial" pitchFamily="34" charset="0"/>
              </a:rPr>
              <a:t>Основной этап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53206" y="773758"/>
            <a:ext cx="20162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Для детей: 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589417611"/>
              </p:ext>
            </p:extLst>
          </p:nvPr>
        </p:nvGraphicFramePr>
        <p:xfrm>
          <a:off x="899592" y="1556792"/>
          <a:ext cx="7560840" cy="44564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771" y="358343"/>
            <a:ext cx="1107693" cy="985975"/>
          </a:xfrm>
          <a:prstGeom prst="rect">
            <a:avLst/>
          </a:prstGeom>
          <a:effectLst>
            <a:softEdge rad="31750"/>
          </a:effectLst>
        </p:spPr>
      </p:pic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7956376" y="6021288"/>
            <a:ext cx="720080" cy="576064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назад 6">
            <a:hlinkClick r:id="" action="ppaction://hlinkshowjump?jump=previousslide" highlightClick="1"/>
          </p:cNvPr>
          <p:cNvSpPr/>
          <p:nvPr/>
        </p:nvSpPr>
        <p:spPr>
          <a:xfrm>
            <a:off x="251520" y="6268064"/>
            <a:ext cx="576064" cy="473303"/>
          </a:xfrm>
          <a:prstGeom prst="actionButtonBackPrevious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1783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33026" y="116632"/>
            <a:ext cx="52565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Arial" pitchFamily="34" charset="0"/>
                <a:cs typeface="Arial" pitchFamily="34" charset="0"/>
              </a:rPr>
              <a:t>Основной этап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491880" y="773758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Для родителей: 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525758897"/>
              </p:ext>
            </p:extLst>
          </p:nvPr>
        </p:nvGraphicFramePr>
        <p:xfrm>
          <a:off x="899592" y="1556792"/>
          <a:ext cx="7560840" cy="44564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80770"/>
            <a:ext cx="1107693" cy="985975"/>
          </a:xfrm>
          <a:prstGeom prst="rect">
            <a:avLst/>
          </a:prstGeom>
          <a:effectLst>
            <a:softEdge rad="31750"/>
          </a:effectLst>
        </p:spPr>
      </p:pic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7956376" y="6021288"/>
            <a:ext cx="720080" cy="576064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назад 6">
            <a:hlinkClick r:id="" action="ppaction://hlinkshowjump?jump=previousslide" highlightClick="1"/>
          </p:cNvPr>
          <p:cNvSpPr/>
          <p:nvPr/>
        </p:nvSpPr>
        <p:spPr>
          <a:xfrm>
            <a:off x="251520" y="6268064"/>
            <a:ext cx="576064" cy="473303"/>
          </a:xfrm>
          <a:prstGeom prst="actionButtonBackPrevious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9109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33026" y="116632"/>
            <a:ext cx="52565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Arial" pitchFamily="34" charset="0"/>
                <a:cs typeface="Arial" pitchFamily="34" charset="0"/>
              </a:rPr>
              <a:t>Заключительный этап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491880" y="773758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Продукт проекта: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66" t="67" r="18066" b="-67"/>
          <a:stretch/>
        </p:blipFill>
        <p:spPr>
          <a:xfrm>
            <a:off x="5076056" y="3284984"/>
            <a:ext cx="2981766" cy="220404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060848"/>
            <a:ext cx="3043370" cy="218177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955" y="280770"/>
            <a:ext cx="1107693" cy="985975"/>
          </a:xfrm>
          <a:prstGeom prst="rect">
            <a:avLst/>
          </a:prstGeom>
          <a:effectLst>
            <a:softEdge rad="31750"/>
          </a:effectLst>
        </p:spPr>
      </p:pic>
      <p:sp>
        <p:nvSpPr>
          <p:cNvPr id="9" name="TextBox 8"/>
          <p:cNvSpPr txBox="1"/>
          <p:nvPr/>
        </p:nvSpPr>
        <p:spPr>
          <a:xfrm>
            <a:off x="961137" y="4531517"/>
            <a:ext cx="32371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Родительское собрание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4857870" y="5805264"/>
            <a:ext cx="3528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Альбом «История новогодней игрушки»</a:t>
            </a:r>
            <a:endParaRPr lang="ru-RU" dirty="0"/>
          </a:p>
        </p:txBody>
      </p:sp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8030119" y="6128429"/>
            <a:ext cx="720080" cy="576064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назад 11">
            <a:hlinkClick r:id="" action="ppaction://hlinkshowjump?jump=previousslide" highlightClick="1"/>
          </p:cNvPr>
          <p:cNvSpPr/>
          <p:nvPr/>
        </p:nvSpPr>
        <p:spPr>
          <a:xfrm>
            <a:off x="251520" y="6268064"/>
            <a:ext cx="576064" cy="473303"/>
          </a:xfrm>
          <a:prstGeom prst="actionButtonBackPrevious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5466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33026" y="116632"/>
            <a:ext cx="52565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Arial" pitchFamily="34" charset="0"/>
                <a:cs typeface="Arial" pitchFamily="34" charset="0"/>
              </a:rPr>
              <a:t>Заключительный этап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72986" y="755056"/>
            <a:ext cx="59766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Повторный опрос и анкетирования: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222" y="3068960"/>
            <a:ext cx="2898302" cy="2216249"/>
          </a:xfrm>
          <a:prstGeom prst="rect">
            <a:avLst/>
          </a:prstGeom>
        </p:spPr>
      </p:pic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1277905558"/>
              </p:ext>
            </p:extLst>
          </p:nvPr>
        </p:nvGraphicFramePr>
        <p:xfrm>
          <a:off x="5064040" y="3054871"/>
          <a:ext cx="3013649" cy="2664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085222" y="1772816"/>
            <a:ext cx="28803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Для родителей: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Способы представления информации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92080" y="1664774"/>
            <a:ext cx="25575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Для детей: 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Знания о истории новогодней игрушки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08046"/>
            <a:ext cx="1107693" cy="985975"/>
          </a:xfrm>
          <a:prstGeom prst="rect">
            <a:avLst/>
          </a:prstGeom>
          <a:effectLst>
            <a:softEdge rad="31750"/>
          </a:effectLst>
        </p:spPr>
      </p:pic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7956376" y="6021288"/>
            <a:ext cx="720080" cy="576064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назад 12">
            <a:hlinkClick r:id="" action="ppaction://hlinkshowjump?jump=previousslide" highlightClick="1"/>
          </p:cNvPr>
          <p:cNvSpPr/>
          <p:nvPr/>
        </p:nvSpPr>
        <p:spPr>
          <a:xfrm>
            <a:off x="251520" y="6268064"/>
            <a:ext cx="576064" cy="473303"/>
          </a:xfrm>
          <a:prstGeom prst="actionButtonBackPrevious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1452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33026" y="116632"/>
            <a:ext cx="52565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Arial" pitchFamily="34" charset="0"/>
                <a:cs typeface="Arial" pitchFamily="34" charset="0"/>
              </a:rPr>
              <a:t>Заключительный этап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19672" y="755056"/>
            <a:ext cx="66247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Результаты проекта «История новогодней игрушки»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192646989"/>
              </p:ext>
            </p:extLst>
          </p:nvPr>
        </p:nvGraphicFramePr>
        <p:xfrm>
          <a:off x="683568" y="1397000"/>
          <a:ext cx="8064896" cy="4912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650" y="439796"/>
            <a:ext cx="1107693" cy="985975"/>
          </a:xfrm>
          <a:prstGeom prst="rect">
            <a:avLst/>
          </a:prstGeom>
          <a:effectLst>
            <a:softEdge rad="31750"/>
          </a:effectLst>
        </p:spPr>
      </p:pic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7956376" y="6021288"/>
            <a:ext cx="720080" cy="576064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назад 6">
            <a:hlinkClick r:id="" action="ppaction://hlinkshowjump?jump=previousslide" highlightClick="1"/>
          </p:cNvPr>
          <p:cNvSpPr/>
          <p:nvPr/>
        </p:nvSpPr>
        <p:spPr>
          <a:xfrm>
            <a:off x="251520" y="6268064"/>
            <a:ext cx="576064" cy="473303"/>
          </a:xfrm>
          <a:prstGeom prst="actionButtonBackPrevious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4710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5157192"/>
            <a:ext cx="4248472" cy="1066800"/>
          </a:xfrm>
        </p:spPr>
        <p:txBody>
          <a:bodyPr/>
          <a:lstStyle/>
          <a:p>
            <a:pPr lvl="0">
              <a:spcBef>
                <a:spcPts val="0"/>
              </a:spcBef>
              <a:buClrTx/>
            </a:pPr>
            <a:r>
              <a:rPr lang="ru-RU" sz="1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Выполнила: </a:t>
            </a:r>
            <a:r>
              <a:rPr lang="ru-RU" sz="18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Крючкова</a:t>
            </a:r>
            <a:r>
              <a:rPr lang="ru-RU" sz="1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Анастасия Алексеевна</a:t>
            </a:r>
          </a:p>
          <a:p>
            <a:pPr lvl="0">
              <a:spcBef>
                <a:spcPts val="0"/>
              </a:spcBef>
              <a:buClrTx/>
            </a:pPr>
            <a:r>
              <a:rPr lang="en-US" sz="18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nastenakruchkova</a:t>
            </a:r>
            <a:r>
              <a:rPr lang="ru-RU" sz="18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18</a:t>
            </a:r>
            <a:r>
              <a:rPr lang="en-US" sz="18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@</a:t>
            </a:r>
            <a:r>
              <a:rPr lang="en-US" sz="18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gmail</a:t>
            </a:r>
            <a:r>
              <a:rPr lang="ru-RU" sz="1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sz="1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</a:t>
            </a:r>
            <a:endParaRPr lang="ru-RU" sz="1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8092" y="2276872"/>
            <a:ext cx="7543800" cy="2592288"/>
          </a:xfrm>
        </p:spPr>
        <p:txBody>
          <a:bodyPr/>
          <a:lstStyle/>
          <a:p>
            <a:pPr marL="182880" lvl="0" indent="0" algn="ctr">
              <a:spcBef>
                <a:spcPts val="0"/>
              </a:spcBef>
              <a:buNone/>
            </a:pPr>
            <a:r>
              <a:rPr lang="ru-RU" sz="3600" b="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Тема проекта: </a:t>
            </a:r>
            <a:br>
              <a:rPr lang="ru-RU" sz="3600" b="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ru-RU" sz="3600" b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«История новогодней игрушки»</a:t>
            </a:r>
            <a:r>
              <a:rPr lang="ru-RU" sz="3600" b="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lang="ru-RU" sz="3600" b="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ru-RU" sz="3600" b="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(для детей старшей группы 5-6 лет</a:t>
            </a:r>
            <a:r>
              <a:rPr lang="ru-RU" sz="3600" b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)</a:t>
            </a:r>
            <a:endParaRPr lang="ru-RU" b="0" dirty="0"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116632"/>
            <a:ext cx="80648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Муниципальное бюджетное дошкольное образовательное</a:t>
            </a:r>
          </a:p>
          <a:p>
            <a:pPr lvl="0" algn="ctr"/>
            <a:r>
              <a:rPr lang="ru-RU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учреждение </a:t>
            </a:r>
          </a:p>
          <a:p>
            <a:pPr lvl="0" algn="ctr"/>
            <a:r>
              <a:rPr lang="ru-RU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Ростовской области</a:t>
            </a:r>
          </a:p>
          <a:p>
            <a:pPr lvl="0" algn="ctr"/>
            <a:r>
              <a:rPr lang="ru-RU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«Красная шапочка»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805" y="743254"/>
            <a:ext cx="1318456" cy="1173578"/>
          </a:xfrm>
          <a:prstGeom prst="rect">
            <a:avLst/>
          </a:prstGeom>
          <a:effectLst>
            <a:softEdge rad="31750"/>
          </a:effectLst>
        </p:spPr>
      </p:pic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7956376" y="6021288"/>
            <a:ext cx="720080" cy="576064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назад 6">
            <a:hlinkClick r:id="" action="ppaction://hlinkshowjump?jump=previousslide" highlightClick="1"/>
          </p:cNvPr>
          <p:cNvSpPr/>
          <p:nvPr/>
        </p:nvSpPr>
        <p:spPr>
          <a:xfrm>
            <a:off x="251520" y="6268064"/>
            <a:ext cx="576064" cy="473303"/>
          </a:xfrm>
          <a:prstGeom prst="actionButtonBackPrevious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112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125</TotalTime>
  <Words>390</Words>
  <Application>Microsoft Office PowerPoint</Application>
  <PresentationFormat>Экран (4:3)</PresentationFormat>
  <Paragraphs>71</Paragraphs>
  <Slides>9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Воздушный поток</vt:lpstr>
      <vt:lpstr>Тема проекта:  «История новогодней игрушки» (для детей старшей группы 5-6 лет)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Тема проекта:  «История новогодней игрушки» (для детей старшей группы 5-6 лет)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12</cp:revision>
  <dcterms:created xsi:type="dcterms:W3CDTF">2022-12-13T11:45:23Z</dcterms:created>
  <dcterms:modified xsi:type="dcterms:W3CDTF">2022-12-13T13:50:32Z</dcterms:modified>
</cp:coreProperties>
</file>