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Опрос</a:t>
            </a:r>
            <a:r>
              <a:rPr lang="ru-RU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детей: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Анкетирование родителей: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9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70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48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8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43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10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5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85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9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1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5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9A7C4-F5D1-4B67-BB74-EF86E41AC42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4A85A-0D80-4D34-9980-6CF4806EB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01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7634" y="1820586"/>
            <a:ext cx="8712968" cy="1793167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Проект на тему:</a:t>
            </a:r>
            <a:b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«История новогодней игрушки»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детьми </a:t>
            </a:r>
            <a:r>
              <a:rPr lang="ru-RU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подготоввительной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группы 6-7 лет)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67536" y="4077072"/>
            <a:ext cx="4176464" cy="11997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Разработала: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Джамелли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Алсу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Натик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кызы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Эл.почта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adzhamelli@mail.ru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60647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ДС «Уголек»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5725678"/>
            <a:ext cx="26972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Волгодонск 2022г</a:t>
            </a:r>
            <a:endParaRPr lang="ru-RU" sz="2400" dirty="0"/>
          </a:p>
        </p:txBody>
      </p:sp>
      <p:pic>
        <p:nvPicPr>
          <p:cNvPr id="8" name="Picture 4" descr="https://oren-teacher.ucoz.net/img/Christmas_Vector_Graphics_White_background_556614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23" y="116632"/>
            <a:ext cx="2232248" cy="17634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7668344" y="5725678"/>
            <a:ext cx="1296144" cy="7276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48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7634" y="1820586"/>
            <a:ext cx="8712968" cy="1793167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Проект на тему:</a:t>
            </a:r>
            <a:b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«История новогодней игрушки»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детьми </a:t>
            </a:r>
            <a:r>
              <a:rPr lang="ru-RU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подготоввительной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группы 6-7 лет)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67536" y="4077072"/>
            <a:ext cx="4176464" cy="11997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Разработала: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Джамелли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Алсу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Натик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кызы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Эл.почта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adzhamelli@mail.ru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60647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ДС «Уголек»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5725678"/>
            <a:ext cx="26972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Волгодонск 2022г</a:t>
            </a:r>
            <a:endParaRPr lang="ru-RU" sz="2400" dirty="0"/>
          </a:p>
        </p:txBody>
      </p:sp>
      <p:pic>
        <p:nvPicPr>
          <p:cNvPr id="8" name="Picture 4" descr="https://oren-teacher.ucoz.net/img/Christmas_Vector_Graphics_White_background_556614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23" y="116632"/>
            <a:ext cx="2232248" cy="17634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лево 5"/>
          <p:cNvSpPr/>
          <p:nvPr/>
        </p:nvSpPr>
        <p:spPr>
          <a:xfrm>
            <a:off x="971600" y="5956510"/>
            <a:ext cx="1008112" cy="5688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Подготовительный этап.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2230" y="1633702"/>
            <a:ext cx="4663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Результат опроса детей и анкетирования родителей.</a:t>
            </a:r>
            <a:endParaRPr lang="ru-RU" sz="2400" dirty="0"/>
          </a:p>
        </p:txBody>
      </p:sp>
      <p:pic>
        <p:nvPicPr>
          <p:cNvPr id="3078" name="Picture 6" descr="https://ic.pics.livejournal.com/foto_for_bg/82959263/341750/341750_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1662926" cy="234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Стрелка вниз 19"/>
          <p:cNvSpPr/>
          <p:nvPr/>
        </p:nvSpPr>
        <p:spPr>
          <a:xfrm>
            <a:off x="4549757" y="2486048"/>
            <a:ext cx="620550" cy="5829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https://rused.ru/irk-mdou7/wp-content/uploads/sites/142/2020/12/IMG-eaf4ce5d7da6bd8d2a3169705897e2ca-V-2-1024x7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031" y="3166508"/>
            <a:ext cx="3141510" cy="235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Стрелка вправо 20"/>
          <p:cNvSpPr/>
          <p:nvPr/>
        </p:nvSpPr>
        <p:spPr>
          <a:xfrm>
            <a:off x="7190393" y="6245874"/>
            <a:ext cx="100811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лево 21"/>
          <p:cNvSpPr/>
          <p:nvPr/>
        </p:nvSpPr>
        <p:spPr>
          <a:xfrm>
            <a:off x="899592" y="6237312"/>
            <a:ext cx="936104" cy="5126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9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000" y="548680"/>
            <a:ext cx="9001000" cy="1600200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Актуальност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ь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 ходе </a:t>
            </a:r>
            <a:r>
              <a:rPr lang="ru-RU" sz="1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этого проекта мы познакомим дошкольников с возникновением первой новогодней игрушкой. «Откуда берется новогодняя игрушка?», «Почему во все времена людям любили делать игрушки своими руками?», «Из чего можно сделать новогоднюю игрушку?». При опросе воспитатель выявил, что 70% детей имеют поверхностное знание об «Историях новогодней игрушки». Однако в программе «От рождения до школы» выделено, что дети должны знать доступные сведенья.</a:t>
            </a:r>
            <a:endParaRPr lang="ru-RU" sz="18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https://cdn2.static1-sima-land.com/items/6454979/0/700-n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827584" y="6309320"/>
            <a:ext cx="936104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0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748464" cy="16002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обогащение </a:t>
            </a:r>
            <a:r>
              <a:rPr lang="ru-RU" sz="20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знание детей 6-7 лет, о «Историях новогодней игрушки» через выделения трёх признаков посредством изготовления лэпбука «Новогодняя игрушка» в процессе взаимодействия детей, родителей и педагогов в рамках реализации проекта «История новогодней игрушки» и представления его на родительском собрании.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7236296" y="5661248"/>
            <a:ext cx="1296144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>
            <a:off x="1019881" y="5805264"/>
            <a:ext cx="136815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4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Основной этап</a:t>
            </a:r>
            <a: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Результаты деятельности родителей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0201"/>
            <a:ext cx="2170584" cy="2476872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Консультация «Любимая новогодняя игрушка»</a:t>
            </a:r>
            <a:endParaRPr lang="ru-RU" sz="19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547664" y="1556792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4359"/>
            <a:ext cx="2220289" cy="1400783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>
            <a:off x="3275856" y="1581022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49777" y="2140257"/>
            <a:ext cx="1772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Беседа об истории новогодней игрушки.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5302843" y="1581022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092280" y="1581022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76178" y="2142627"/>
            <a:ext cx="21198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Создание элементов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лэпбуков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 детьми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791421" y="2158852"/>
            <a:ext cx="2194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Повторное анкетирование.</a:t>
            </a:r>
            <a:endParaRPr lang="ru-RU" dirty="0"/>
          </a:p>
        </p:txBody>
      </p:sp>
      <p:pic>
        <p:nvPicPr>
          <p:cNvPr id="13" name="Picture 6" descr="https://ic.pics.livejournal.com/foto_for_bg/82959263/341750/341750_9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00" y="2851840"/>
            <a:ext cx="1662926" cy="234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detkisuper.ru/wp-content/uploads/a/e/6/ae69a15a0d5bae5d4f0ef72099465ce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098" y="3372854"/>
            <a:ext cx="2089900" cy="135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klubmama.ru/uploads/posts/2022-08/1661733774_7-klubmama-ru-p-podelki-delayut-roditeli-foto-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40586"/>
            <a:ext cx="2088232" cy="139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вправо 13"/>
          <p:cNvSpPr/>
          <p:nvPr/>
        </p:nvSpPr>
        <p:spPr>
          <a:xfrm>
            <a:off x="7452320" y="6093296"/>
            <a:ext cx="100811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755576" y="6165304"/>
            <a:ext cx="97210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63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pic>
        <p:nvPicPr>
          <p:cNvPr id="8194" name="Picture 2" descr="https://cspsid-pechatniki.ru/800/600/https/ds04.infourok.ru/uploads/ex/0414/00111b13-e19a88bc/hello_html_36bb569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537659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лево 3"/>
          <p:cNvSpPr/>
          <p:nvPr/>
        </p:nvSpPr>
        <p:spPr>
          <a:xfrm>
            <a:off x="1115616" y="6142992"/>
            <a:ext cx="936104" cy="4766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6948264" y="6142992"/>
            <a:ext cx="1080120" cy="476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75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73192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7380312" y="5877272"/>
            <a:ext cx="100811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899592" y="5949280"/>
            <a:ext cx="1008112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0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092235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7380312" y="5877272"/>
            <a:ext cx="100811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899592" y="5949280"/>
            <a:ext cx="1008112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01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проекта</a:t>
            </a:r>
            <a:endParaRPr lang="ru-RU" dirty="0"/>
          </a:p>
        </p:txBody>
      </p:sp>
      <p:pic>
        <p:nvPicPr>
          <p:cNvPr id="4" name="Picture 6" descr="https://ic.pics.livejournal.com/foto_for_bg/82959263/341750/341750_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58" y="2465482"/>
            <a:ext cx="1662926" cy="234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1073430" y="1464327"/>
            <a:ext cx="366782" cy="43204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3940825" y="1625499"/>
            <a:ext cx="366782" cy="43204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AutoShape 2" descr="https://yandex-images.clstorage.net/5k0Xei235/3dd63fFg/QIVe8M3o_pox4dX4XI-gO3rKXnf67e4wVnZ_uy2VgiJduWIrY17l5oSzctUsE_QWoZuQL3CRQohzXf4NxnoRQfURa7SY3Lt-QeGEvOwrYZu7ywq2Lty6EcY2CivoliSgev4x6bAcEpRTJ5KQjEaAkgUqg5zhlHd4hY1YGJUKlDUy5v_i7Vr-LcADFv_evyC72EjrNHqv6YNjlh0dfXV14FotAvoTvfHWkYdwwTwk8bWnCXMtJ3UUyMbtaDsGmkY3wmbfw7zpjtyAQzduf-_jupmZeHQ63NpyEuRdPrwkhTBIrOOb00wjRnPm4EKOVmOElZsSrAd1RvkmrYhY9pmUhcI0vgN_qOzMQCLW3I09YFpq6Wo1yey70OIlfx5_1SYgyo9RWVOsIiYg5FEA7UQzNqeZo09lpwTZNiz6anW6xLQChL-ij-jf7pBAhnzOXeDIOHqopAhd29FTZF6OPuWlY8muYQtiLvPWAZQj4K8Hgme1qXFNxhRViiUMi7pFGjV34OZvoZ5rHUwRcOR9vkwyeSqrefULH_qQ4_SdP10XlMF6HiFKMG_zZdH1AZDMpkI0t1txz4dGZbkETohLlphGtvC3H3HO-eycwjLED638gvp7m2rXqJ2rwFF2jFwdRZWQ6PwjK5PvI8Xw1OBzLSdwNJWLgRxm9uW4tS1JGPYbVLTz9n6BLar-noGwFAyub8JZGCl65gh8KkGi5n0djeRE0LufQmhBrJBUAeWSc82H8BZk6ZDN9DT0ebYt2fuVmhe1sMWeYC5av8zyEuR_3T2R2Sp4mtfoP_uzwOZ9DF1ntECKHKObwH_ANrFngSEfNICE1YuxfaQUtrimTfsqdNu3FaBmLlFuyf3Mo7KGDs2-4Etp2sukOq-rk0Okb74_xfTQCL9BaYHNI4eAtmAin6ej5fU4kX-HBtc5Zk67mpdblBfQdGxSLHtunJGBVfxvbrGJqalIZ3mMGiATRC8t_Xak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yandex-images.clstorage.net/5k0Xei235/3dd63fFg/QIVe8M3o_pox4dX4XI-gO3rKXnf67e4wVnZ_uy2VgiJduWIrY17l5oSzctUsE_QWoZuQL3CRQohzXf4NxnoRQfURa7SY3Lt-QeGEvOwrYZu7ywq2Lty6EcY2CivoliSgev4x6bAcEpRTJ5KQjEaAkgUqg5zhlHd4hY1YGJUKlDUy5v_i7Vr-LcADFv_evyC72EjrNHqv6YNjlh0dfXV14FotAvoTvfHWkYdwwTwk8bWnCXMtJ3UUyMbtaDsGmkY3wmbfw7zpjtyAQzduf-_jupmZeHQ63NpyEuRdPrwkhTBIrOOb00wjRnPm4EKOVmOElZsSrAd1RvkmrYhY9pmUhcI0vgN_qOzMQCLW3I09YFpq6Wo1yey70OIlfx5_1SYgyo9RWVOsIiYg5FEA7UQzNqeZo09lpwTZNiz6anW6xLQChL-ij-jf7pBAhnzOXeDIOHqopAhd29FTZF6OPuWlY8muYQtiLvPWAZQj4K8Hgme1qXFNxhRViiUMi7pFGjV34OZvoZ5rHUwRcOR9vkwyeSqrefULH_qQ4_SdP10XlMF6HiFKMG_zZdH1AZDMpkI0t1txz4dGZbkETohLlphGtvC3H3HO-eycwjLED638gvp7m2rXqJ2rwFF2jFwdRZWQ6PwjK5PvI8Xw1OBzLSdwNJWLgRxm9uW4tS1JGPYbVLTz9n6BLar-noGwFAyub8JZGCl65gh8KkGi5n0djeRE0LufQmhBrJBUAeWSc82H8BZk6ZDN9DT0ebYt2fuVmhe1sMWeYC5av8zyEuR_3T2R2Sp4mtfoP_uzwOZ9DF1ntECKHKObwH_ANrFngSEfNICE1YuxfaQUtrimTfsqdNu3FaBmLlFuyf3Mo7KGDs2-4Etp2sukOq-rk0Okb74_xfTQCL9BaYHNI4eAtmAin6ej5fU4kX-HBtc5Zk67mpdblBfQdGxSLHtunJGBVfxvbrGJqalIZ3mMGiATRC8t_Xak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yandex-images.clstorage.net/5k0Xei235/3dd63fFg/QIVe8M3o_pox4dX4XI-gO3rKXnf67e4wVnZ_uy2VgiJduWIrY17l5oSzctUsE_QWoZuQL3CRQohzXf4NxnoRQfURa7SY3Lt-QeGEvOwrYZu7ywq2Lty6EcY2CivoliSgev4x6bAcEpRTJ5KQjEaAkgUqg5zhlHd4hY1YGJUKlDUy5v_i7Vr-LcADFv_evyC72EjrNHqv6YNjlh0dfXV14FotAvoTvfHWkYdwwTwk8bWnCXMtJ3UUyMbtaDsGmkY3wmbfw7zpjtyAQzduf-_jupmZeHQ63NpyEuRdPrwkhTBIrOOb00wjRnPm4EKOVmOElZsSrAd1RvkmrYhY9pmUhcI0vgN_qOzMQCLW3I09YFpq6Wo1yey70OIlfx5_1SYgyo9RWVOsIiYg5FEA7UQzNqeZo09lpwTZNiz6anW6xLQChL-ij-jf7pBAhnzOXeDIOHqopAhd29FTZF6OPuWlY8muYQtiLvPWAZQj4K8Hgme1qXFNxhRViiUMi7pFGjV34OZvoZ5rHUwRcOR9vkwyeSqrefULH_qQ4_SdP10XlMF6HiFKMG_zZdH1AZDMpkI0t1txz4dGZbkETohLlphGtvC3H3HO-eycwjLED638gvp7m2rXqJ2rwFF2jFwdRZWQ6PwjK5PvI8Xw1OBzLSdwNJWLgRxm9uW4tS1JGPYbVLTz9n6BLar-noGwFAyub8JZGCl65gh8KkGi5n0djeRE0LufQmhBrJBUAeWSc82H8BZk6ZDN9DT0ebYt2fuVmhe1sMWeYC5av8zyEuR_3T2R2Sp4mtfoP_uzwOZ9DF1ntECKHKObwH_ANrFngSEfNICE1YuxfaQUtrimTfsqdNu3FaBmLlFuyf3Mo7KGDs2-4Etp2sukOq-rk0Okb74_xfTQCL9BaYHNI4eAtmAin6ej5fU4kX-HBtc5Zk67mpdblBfQdGxSLHtunJGBVfxvbrGJqalIZ3mMGiATRC8t_Xak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https://yandex-images.clstorage.net/5k0Xei235/3dd63fFg/QIVe8M3o_pox4dX4XI-gO3rKXnf67e4wVnZ_uy2VgiJduWIrY17l5oSzctUsE_QWoZuQL3CRQohzXf4NxnoRQfURa7SY3Lt-QeGEvOwrYZu7ywq2Lty6EcY2CivoliSgev4x6bAcEpRTJ5KQjEaAkgUqg5zhlHd4hY1YGJUKlDUy5v_i7Vr-LcADFv_evyC72EjrNHqv6YNjlh0dfXV14FotAvoTvfHWkYdwwTwk8bWnCXMtJ3UUyMbtaDsGmkY3wmbfw7zpjtyAQzduf-_jupmZeHQ63NpyEuRdPrwkhTBIrOOb00wjRnPm4EKOVmOElZsSrAd1RvkmrYhY9pmUhcI0vgN_qOzMQCLW3I09YFpq6Wo1yey70OIlfx5_1SYgyo9RWVOsIiYg5FEA7UQzNqeZo09lpwTZNiz6anW6xLQChL-ij-jf7pBAhnzOXeDIOHqopAhd29FTZF6OPuWlY8muYQtiLvPWAZQj4K8Hgme1qXFNxhRViiUMi7pFGjV34OZvoZ5rHUwRcOR9vkwyeSqrefULH_qQ4_SdP10XlMF6HiFKMG_zZdH1AZDMpkI0t1txz4dGZbkETohLlphGtvC3H3HO-eycwjLED638gvp7m2rXqJ2rwFF2jFwdRZWQ6PwjK5PvI8Xw1OBzLSdwNJWLgRxm9uW4tS1JGPYbVLTz9n6BLar-noGwFAyub8JZGCl65gh8KkGi5n0djeRE0LufQmhBrJBUAeWSc82H8BZk6ZDN9DT0ebYt2fuVmhe1sMWeYC5av8zyEuR_3T2R2Sp4mtfoP_uzwOZ9DF1ntECKHKObwH_ANrFngSEfNICE1YuxfaQUtrimTfsqdNu3FaBmLlFuyf3Mo7KGDs2-4Etp2sukOq-rk0Okb74_xfTQCL9BaYHNI4eAtmAin6ej5fU4kX-HBtc5Zk67mpdblBfQdGxSLHtunJGBVfxvbrGJqalIZ3mMGiATRC8t_Xak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501" y="2521822"/>
            <a:ext cx="2770098" cy="2077574"/>
          </a:xfrm>
          <a:prstGeom prst="rect">
            <a:avLst/>
          </a:prstGeom>
        </p:spPr>
      </p:pic>
      <p:pic>
        <p:nvPicPr>
          <p:cNvPr id="7178" name="Picture 10" descr="новогодний лэпбук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400" y="2423113"/>
            <a:ext cx="2858234" cy="2142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вниз 13"/>
          <p:cNvSpPr/>
          <p:nvPr/>
        </p:nvSpPr>
        <p:spPr>
          <a:xfrm>
            <a:off x="7257887" y="1582917"/>
            <a:ext cx="366782" cy="43204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723832" y="1970760"/>
            <a:ext cx="2800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Презентация проекта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83237" y="2032208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«Новогодняя игрушка»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3604" y="2085996"/>
            <a:ext cx="186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7740352" y="5733256"/>
            <a:ext cx="1044282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>
            <a:off x="941341" y="5949280"/>
            <a:ext cx="1170709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6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102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 на тему: «История новогодней игрушки» ( с детьми подготоввительной группы 6-7 лет)</vt:lpstr>
      <vt:lpstr>Подготовительный этап.</vt:lpstr>
      <vt:lpstr>   Актуальность-в ходе этого проекта мы познакомим дошкольников с возникновением первой новогодней игрушкой. «Откуда берется новогодняя игрушка?», «Почему во все времена людям любили делать игрушки своими руками?», «Из чего можно сделать новогоднюю игрушку?». При опросе воспитатель выявил, что 70% детей имеют поверхностное знание об «Историях новогодней игрушки». Однако в программе «От рождения до школы» выделено, что дети должны знать доступные сведенья.</vt:lpstr>
      <vt:lpstr>Цель : обогащение знание детей 6-7 лет, о «Историях новогодней игрушки» через выделения трёх признаков посредством изготовления лэпбука «Новогодняя игрушка» в процессе взаимодействия детей, родителей и педагогов в рамках реализации проекта «История новогодней игрушки» и представления его на родительском собрании.</vt:lpstr>
      <vt:lpstr>Основной этап Результаты деятельности родителей:</vt:lpstr>
      <vt:lpstr>Заключительный этап</vt:lpstr>
      <vt:lpstr>Результаты</vt:lpstr>
      <vt:lpstr>Результаты</vt:lpstr>
      <vt:lpstr>Продукт проекта</vt:lpstr>
      <vt:lpstr>Проект на тему: «История новогодней игрушки» ( с детьми подготоввительной группы 6-7 лет)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«История новогодней игрушки» ( с детьми подготоввительной группы 6-7 лет)</dc:title>
  <dc:creator>User</dc:creator>
  <cp:lastModifiedBy>User</cp:lastModifiedBy>
  <cp:revision>3</cp:revision>
  <dcterms:created xsi:type="dcterms:W3CDTF">2022-12-13T14:29:22Z</dcterms:created>
  <dcterms:modified xsi:type="dcterms:W3CDTF">2022-12-13T14:32:22Z</dcterms:modified>
</cp:coreProperties>
</file>