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0419AA-B44B-41D6-8C59-441E15B061FF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40AB87-73ED-4535-B5FC-2CAECF6AA8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852936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Презентация для старшей группы по ПДД подбери знак «ЗНАКИ СЕРВИСА»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0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вая папка\автомой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376142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:\пдд\пешеходный перехо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307" y="4869160"/>
            <a:ext cx="1656793" cy="165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пдд\пдд\дорожные знаки\знак парков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53338"/>
            <a:ext cx="1777380" cy="17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пдд\пдд\дорожные знаки\автомой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555" y="4791756"/>
            <a:ext cx="1800200" cy="177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18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овая папка\боль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5812904" cy="419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пдд\пдд\дорожные знаки\больниц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869160"/>
            <a:ext cx="1152128" cy="168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пдд\пдд\дорожные знаки\обгон запреще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7392" y="-1248476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пдд\пдд\дорожные знаки\обгон запреще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757" y="4662451"/>
            <a:ext cx="1887286" cy="188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пдд\пдд\знак ДЕТИ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650" y="4615223"/>
            <a:ext cx="2161382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318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Новая папка\заправ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2124"/>
            <a:ext cx="6840760" cy="409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пдд\пдд\дорожные знаки\заправка зна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78901"/>
            <a:ext cx="1296144" cy="19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пдд\пдд\дорожные знаки\жилая зо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78901"/>
            <a:ext cx="1438466" cy="19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:\пдд\пешеходный перехо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25145"/>
            <a:ext cx="1656793" cy="165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945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овая папка\каф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48680"/>
            <a:ext cx="4632176" cy="420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пдд\пдд\дорожные знаки\жилая зо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81778"/>
            <a:ext cx="1275311" cy="170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пдд\пдд\знак ДЕТИ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25" y="4615224"/>
            <a:ext cx="2161382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пдд\Пункт питания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498" y="4771085"/>
            <a:ext cx="1098874" cy="174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201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Новая папка\теле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673"/>
            <a:ext cx="577491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пдд\телефо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38082"/>
            <a:ext cx="1156302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пдд\медпунк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573" y="4725145"/>
            <a:ext cx="1741128" cy="174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пдд\пешеходный перехо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25145"/>
            <a:ext cx="1656793" cy="165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55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66</TotalTime>
  <Words>12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Презентация для старшей группы по ПДД подбери знак «ЗНАКИ СЕРВИСА»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5</cp:revision>
  <dcterms:created xsi:type="dcterms:W3CDTF">2022-12-13T17:45:40Z</dcterms:created>
  <dcterms:modified xsi:type="dcterms:W3CDTF">2022-12-13T18:52:23Z</dcterms:modified>
</cp:coreProperties>
</file>