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0" r:id="rId5"/>
    <p:sldId id="267" r:id="rId6"/>
    <p:sldId id="268" r:id="rId7"/>
    <p:sldId id="259" r:id="rId8"/>
    <p:sldId id="27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93" autoAdjust="0"/>
  </p:normalViewPr>
  <p:slideViewPr>
    <p:cSldViewPr>
      <p:cViewPr>
        <p:scale>
          <a:sx n="76" d="100"/>
          <a:sy n="76" d="100"/>
        </p:scale>
        <p:origin x="-1170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5F131-0A03-4EA5-8A7A-31F51B4AFCA5}" type="datetimeFigureOut">
              <a:rPr lang="ru-RU" smtClean="0"/>
              <a:t>13.12.2022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9FEF7-32BE-457A-8286-0D7C4BE8C24B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yekolyata-kostroma-sledov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5516" y="193814"/>
            <a:ext cx="87129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етский сад «Медвежонок»</a:t>
            </a:r>
          </a:p>
          <a:p>
            <a:pPr algn="ctr"/>
            <a:r>
              <a:rPr lang="ru-RU" sz="1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С.Угут</a:t>
            </a: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2022 год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74498" y="1988840"/>
            <a:ext cx="696950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Группа «Лесная полянка» 6-7 лет</a:t>
            </a:r>
          </a:p>
          <a:p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Воспитатиели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Бахлыкова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Надежда Сергеевна, Лебедь Екатерина Васильевна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6207" y="981738"/>
            <a:ext cx="86294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поделки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вторичного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сырья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«Наши друзья- </a:t>
            </a:r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Эколята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раздельный сбор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отходов и повторное использование материалов»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hello_html_m46138aed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3454" y="1412776"/>
            <a:ext cx="86409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/>
              <a:t>АКТУАЛЬНОСТЬ </a:t>
            </a:r>
            <a:endParaRPr lang="ru-RU" sz="1400" b="1" dirty="0" smtClean="0"/>
          </a:p>
          <a:p>
            <a:r>
              <a:rPr lang="ru-RU" sz="1400" dirty="0" smtClean="0"/>
              <a:t>В современном </a:t>
            </a:r>
            <a:r>
              <a:rPr lang="ru-RU" sz="1400" dirty="0"/>
              <a:t>мире переизбыток бытовых отходов – одна из наиболее острых проблем. Существующие предприятия по утилизации TБO не справляются c возросшими в последние десятилетия объёмами работ. Для решения проблемы необходим срочный переход к раздельному сбору мусора и его вторичной </a:t>
            </a:r>
            <a:r>
              <a:rPr lang="ru-RU" sz="1400" dirty="0" smtClean="0"/>
              <a:t>переработке.</a:t>
            </a:r>
          </a:p>
          <a:p>
            <a:r>
              <a:rPr lang="ru-RU" sz="1400" b="1" dirty="0"/>
              <a:t>ЦЕЛЬ </a:t>
            </a:r>
            <a:endParaRPr lang="ru-RU" sz="1400" dirty="0" smtClean="0"/>
          </a:p>
          <a:p>
            <a:r>
              <a:rPr lang="ru-RU" sz="1400" dirty="0"/>
              <a:t>З</a:t>
            </a:r>
            <a:r>
              <a:rPr lang="ru-RU" sz="1400" dirty="0" smtClean="0"/>
              <a:t>накомство дошкольников </a:t>
            </a:r>
            <a:r>
              <a:rPr lang="ru-RU" sz="1400" dirty="0"/>
              <a:t>с принципами раздельного сбора мусора и вторичной переработкой бытовых отходов. 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/>
              <a:t>ЗАДАЧИ </a:t>
            </a:r>
            <a:endParaRPr lang="ru-RU" sz="1400" dirty="0" smtClean="0"/>
          </a:p>
          <a:p>
            <a:r>
              <a:rPr lang="ru-RU" sz="1400" dirty="0"/>
              <a:t>Уточнить представления детей об источниках возникновения мусора; </a:t>
            </a:r>
            <a:r>
              <a:rPr lang="ru-RU" sz="1400" dirty="0" smtClean="0"/>
              <a:t>Развивать </a:t>
            </a:r>
            <a:r>
              <a:rPr lang="ru-RU" sz="1400" dirty="0"/>
              <a:t>потребность соблюдения чистоты на улицах  </a:t>
            </a:r>
            <a:r>
              <a:rPr lang="ru-RU" sz="1400" dirty="0" smtClean="0"/>
              <a:t>села, </a:t>
            </a:r>
            <a:r>
              <a:rPr lang="ru-RU" sz="1400" dirty="0"/>
              <a:t>дома, в школе, в общественных местах; </a:t>
            </a:r>
            <a:r>
              <a:rPr lang="ru-RU" sz="1400" dirty="0" smtClean="0"/>
              <a:t>Развивать </a:t>
            </a:r>
            <a:r>
              <a:rPr lang="ru-RU" sz="1400" dirty="0"/>
              <a:t>умение логически мыслить, делать выводы, развивать коммуникативные умения; </a:t>
            </a:r>
            <a:r>
              <a:rPr lang="ru-RU" sz="1400" dirty="0" smtClean="0"/>
              <a:t>Активизировать </a:t>
            </a:r>
            <a:r>
              <a:rPr lang="ru-RU" sz="1400" dirty="0"/>
              <a:t>словарный запас за счёт правильного использования слов (загрязнение, ядовитые вещества, отходы, металлолом, макулатура, бытовые отходы, стеклотара, пластмасса и т. д.). </a:t>
            </a:r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1\Desktop\dfff9050ff76dc3714dcf0fcad4fdd9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245616"/>
            <a:ext cx="2520280" cy="2331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1\Desktop\img_4697-1024x10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4225998"/>
            <a:ext cx="2376264" cy="235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24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15449" y="908720"/>
            <a:ext cx="7992888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1\Desktop\изображение_viber_2022-05-04_16-22-48-5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555548" cy="387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83268" y="47824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2060848"/>
            <a:ext cx="52565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3" y="1305341"/>
            <a:ext cx="53604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Поделка из вторичного сырья </a:t>
            </a:r>
            <a:r>
              <a:rPr lang="ru-RU" dirty="0"/>
              <a:t>«</a:t>
            </a:r>
            <a:r>
              <a:rPr lang="ru-RU" b="1" dirty="0"/>
              <a:t>Наши друзья – </a:t>
            </a:r>
            <a:r>
              <a:rPr lang="ru-RU" b="1" dirty="0" err="1"/>
              <a:t>Эколята</a:t>
            </a:r>
            <a:r>
              <a:rPr lang="ru-RU" b="1" dirty="0"/>
              <a:t> за раздельный сбор отходов и повторное использование материалов</a:t>
            </a:r>
            <a:r>
              <a:rPr lang="ru-RU" dirty="0"/>
              <a:t>».</a:t>
            </a:r>
          </a:p>
          <a:p>
            <a:r>
              <a:rPr lang="ru-RU" dirty="0"/>
              <a:t>Количество бытовых </a:t>
            </a:r>
            <a:r>
              <a:rPr lang="ru-RU" b="1" dirty="0"/>
              <a:t>отходов</a:t>
            </a:r>
            <a:r>
              <a:rPr lang="ru-RU" dirty="0"/>
              <a:t> в нашей стране достигло критического уровня. Продукты химического производства практически не разлагаются в земле, выделяют вредные вещества, наносят большой ущерб </a:t>
            </a:r>
            <a:r>
              <a:rPr lang="ru-RU" b="1" dirty="0"/>
              <a:t>экологии</a:t>
            </a:r>
            <a:r>
              <a:rPr lang="ru-RU" dirty="0"/>
              <a:t>. В рамках пропаганды </a:t>
            </a:r>
            <a:r>
              <a:rPr lang="ru-RU" b="1" dirty="0"/>
              <a:t>раздельного сбора</a:t>
            </a:r>
            <a:r>
              <a:rPr lang="ru-RU" dirty="0"/>
              <a:t> мусора большую роль могут сыграть </a:t>
            </a:r>
            <a:r>
              <a:rPr lang="ru-RU" b="1" dirty="0"/>
              <a:t>поделки из вторичного сырья</a:t>
            </a:r>
            <a:r>
              <a:rPr lang="ru-RU" dirty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Picture 2" descr="F:\мероприятия 2021-2022\вторая жизнь упаковки\изображение_viber_2021-11-12_16-56-32-3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4186562"/>
            <a:ext cx="1547131" cy="205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мероприятия 2021-2022\вторая жизнь упаковки\изображение_viber_2021-11-12_16-56-31-3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8205" y="4320889"/>
            <a:ext cx="2817991" cy="211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57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644" y="6883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268760"/>
            <a:ext cx="7992888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83268" y="47824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78621"/>
            <a:ext cx="78123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Наша </a:t>
            </a:r>
            <a:r>
              <a:rPr lang="ru-RU" b="1" dirty="0"/>
              <a:t>поделка</a:t>
            </a:r>
            <a:r>
              <a:rPr lang="ru-RU" dirty="0"/>
              <a:t> представляет собой яркую, красочную дидактическую игру, которая может служить образовательным инструментарием, позволяющим обратить внимание на сохранение Природы, её животного и растительного мира, и быть </a:t>
            </a:r>
            <a:r>
              <a:rPr lang="ru-RU" b="1" dirty="0"/>
              <a:t>использована</a:t>
            </a:r>
            <a:r>
              <a:rPr lang="ru-RU" dirty="0"/>
              <a:t> в образовательном процессе.</a:t>
            </a:r>
          </a:p>
          <a:p>
            <a:r>
              <a:rPr lang="ru-RU" dirty="0"/>
              <a:t>В нашей </a:t>
            </a:r>
            <a:r>
              <a:rPr lang="ru-RU" b="1" dirty="0"/>
              <a:t>поделке</a:t>
            </a:r>
            <a:r>
              <a:rPr lang="ru-RU" dirty="0"/>
              <a:t> известные сказочные герои </a:t>
            </a:r>
            <a:r>
              <a:rPr lang="ru-RU" i="1" dirty="0"/>
              <a:t>(Шалун, Умница, Тихоня и Ёлочка)</a:t>
            </a:r>
            <a:endParaRPr lang="ru-RU" dirty="0"/>
          </a:p>
        </p:txBody>
      </p:sp>
      <p:pic>
        <p:nvPicPr>
          <p:cNvPr id="2050" name="Picture 2" descr="C:\Users\User1\Desktop\изображение_viber_2022-05-05_17-08-23-3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810" y="3088838"/>
            <a:ext cx="7527092" cy="3387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1" y="33265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268760"/>
            <a:ext cx="7992888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83268" y="47824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C:\Users\User1\Desktop\изображение_viber_2022-03-22_08-36-18-8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343" y="4586841"/>
            <a:ext cx="3000133" cy="135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4476" y="1844824"/>
            <a:ext cx="78437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Лес </a:t>
            </a:r>
            <a:r>
              <a:rPr lang="ru-RU" dirty="0"/>
              <a:t>беззащитен, ему нужна помощь- </a:t>
            </a:r>
            <a:r>
              <a:rPr lang="ru-RU" i="1" dirty="0"/>
              <a:t>«умная»</a:t>
            </a:r>
            <a:r>
              <a:rPr lang="ru-RU" dirty="0"/>
              <a:t> помощь- </a:t>
            </a:r>
            <a:r>
              <a:rPr lang="ru-RU" b="1" dirty="0"/>
              <a:t>раздельный сбор мусора</a:t>
            </a:r>
            <a:r>
              <a:rPr lang="ru-RU" dirty="0"/>
              <a:t>. А помогут в этом </a:t>
            </a:r>
            <a:r>
              <a:rPr lang="ru-RU" b="1" dirty="0"/>
              <a:t>друзьям </a:t>
            </a:r>
            <a:r>
              <a:rPr lang="ru-RU" b="1" dirty="0" err="1"/>
              <a:t>Эколятам</a:t>
            </a:r>
            <a:r>
              <a:rPr lang="ru-RU" dirty="0"/>
              <a:t>, </a:t>
            </a:r>
            <a:r>
              <a:rPr lang="ru-RU" b="1" dirty="0"/>
              <a:t>наши </a:t>
            </a:r>
            <a:r>
              <a:rPr lang="ru-RU" b="1" dirty="0" err="1"/>
              <a:t>Эколята</a:t>
            </a:r>
            <a:r>
              <a:rPr lang="ru-RU" b="1" dirty="0"/>
              <a:t>- дошколята</a:t>
            </a:r>
            <a:r>
              <a:rPr lang="ru-RU" dirty="0"/>
              <a:t>! Дидактическая игра очень понравилась детям, они с огромным удовольствием сортируют </a:t>
            </a:r>
            <a:r>
              <a:rPr lang="ru-RU" b="1" dirty="0"/>
              <a:t>отходы по контейнерам</a:t>
            </a:r>
            <a:r>
              <a:rPr lang="ru-RU" dirty="0"/>
              <a:t>! Контейнер синего цвета предназначен для </a:t>
            </a:r>
            <a:r>
              <a:rPr lang="ru-RU" b="1" dirty="0"/>
              <a:t>отходов</a:t>
            </a:r>
            <a:r>
              <a:rPr lang="ru-RU" dirty="0"/>
              <a:t>, которые подлежат переработке. Бумагу, пластик, стекло и металл дети сортируют именно в него. </a:t>
            </a:r>
            <a:r>
              <a:rPr lang="ru-RU" u="sng" dirty="0"/>
              <a:t>А контейнер серого цвета дети наполняют</a:t>
            </a:r>
            <a:r>
              <a:rPr lang="ru-RU" dirty="0"/>
              <a:t>: пищевыми </a:t>
            </a:r>
            <a:r>
              <a:rPr lang="ru-RU" b="1" dirty="0"/>
              <a:t>отходами</a:t>
            </a:r>
            <a:r>
              <a:rPr lang="ru-RU" dirty="0"/>
              <a:t>, средствами личной гигиены, </a:t>
            </a:r>
            <a:r>
              <a:rPr lang="ru-RU" dirty="0" err="1"/>
              <a:t>неперерабатываемыми</a:t>
            </a:r>
            <a:r>
              <a:rPr lang="ru-RU" dirty="0"/>
              <a:t> емкостями из-под продуктов питания и др.</a:t>
            </a:r>
          </a:p>
        </p:txBody>
      </p:sp>
      <p:pic>
        <p:nvPicPr>
          <p:cNvPr id="3074" name="Picture 2" descr="C:\Users\User1\Desktop\изображение_viber_2022-05-05_17-08-23-382 —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4701" y="4437112"/>
            <a:ext cx="4049747" cy="22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74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1" y="332656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268760"/>
            <a:ext cx="7992888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83268" y="478243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C:\Users\User1\Desktop\изображение_viber_2022-03-22_08-36-18-8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900" y="5105599"/>
            <a:ext cx="3000133" cy="135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1\Desktop\изображение_viber_2022-05-05_17-08-23-382 —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004" y="3861048"/>
            <a:ext cx="4049747" cy="2287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83257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Образы сказочных персонажей </a:t>
            </a:r>
            <a:r>
              <a:rPr lang="ru-RU" b="1" dirty="0" err="1"/>
              <a:t>Эколят</a:t>
            </a:r>
            <a:r>
              <a:rPr lang="ru-RU" dirty="0"/>
              <a:t> полностью выполнены из </a:t>
            </a:r>
            <a:r>
              <a:rPr lang="ru-RU" b="1" dirty="0"/>
              <a:t>вторичного сырья </a:t>
            </a:r>
            <a:r>
              <a:rPr lang="ru-RU" dirty="0"/>
              <a:t>(картонных </a:t>
            </a:r>
            <a:r>
              <a:rPr lang="ru-RU" dirty="0" smtClean="0"/>
              <a:t>втулок, планета «Земля - </a:t>
            </a:r>
            <a:r>
              <a:rPr lang="ru-RU" dirty="0" err="1" smtClean="0"/>
              <a:t>эколят</a:t>
            </a:r>
            <a:r>
              <a:rPr lang="ru-RU" dirty="0" smtClean="0"/>
              <a:t> защитников природы» выполнена из </a:t>
            </a:r>
            <a:r>
              <a:rPr lang="ru-RU" dirty="0"/>
              <a:t>текстильных </a:t>
            </a:r>
            <a:r>
              <a:rPr lang="ru-RU" b="1" dirty="0" smtClean="0"/>
              <a:t>отходов, основа картонная втулка, шар-Земля сделан из бумаги (папье-</a:t>
            </a:r>
            <a:r>
              <a:rPr lang="ru-RU" b="1" dirty="0" err="1" smtClean="0"/>
              <a:t>машье</a:t>
            </a:r>
            <a:r>
              <a:rPr lang="ru-RU" b="1" dirty="0" smtClean="0"/>
              <a:t>),  </a:t>
            </a:r>
            <a:r>
              <a:rPr lang="ru-RU" dirty="0" smtClean="0"/>
              <a:t>что </a:t>
            </a:r>
            <a:r>
              <a:rPr lang="ru-RU" dirty="0"/>
              <a:t>наглядно демонстрирует детям, возможность интересного </a:t>
            </a:r>
            <a:r>
              <a:rPr lang="ru-RU" b="1" dirty="0"/>
              <a:t>использования отходов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1295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46138aed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1340768"/>
            <a:ext cx="6984776" cy="1906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539025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Природа – это наш дом</a:t>
            </a:r>
            <a:r>
              <a:rPr lang="ru-RU" dirty="0"/>
              <a:t>, а в доме всегда должно быть чисто! Мусор в лесу – важная проблема в наше время. Люди выбрасывают мусор в непредусмотренных местах. Эти свалки вызывают загрязнение почвы, воздуха, воды, что ведёт к болезням животных и жителей, проживающих в близлежащих районах. Мусор бросать нельзя, так как он очень долго разлагается, а консервные банки могут поранить животных, да и сам человек, собирая грибы и ягоды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Мы с детьми сделали поделки «Вторая жизнь упаковке»</a:t>
            </a:r>
            <a:endParaRPr lang="ru-RU" dirty="0"/>
          </a:p>
        </p:txBody>
      </p:sp>
      <p:pic>
        <p:nvPicPr>
          <p:cNvPr id="4098" name="Picture 2" descr="F:\мероприятия 2021-2022\вторая жизнь упаковки\изображение_viber_2021-11-12_16-56-32-3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3264467" cy="434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hello_html_m46138aed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1340768"/>
            <a:ext cx="6984776" cy="19064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8309" y="134076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Использование</a:t>
            </a:r>
            <a:r>
              <a:rPr lang="ru-RU" dirty="0"/>
              <a:t> нашей </a:t>
            </a:r>
            <a:r>
              <a:rPr lang="ru-RU" dirty="0" smtClean="0"/>
              <a:t>поделки дидактической игры по</a:t>
            </a:r>
            <a:r>
              <a:rPr lang="ru-RU" dirty="0"/>
              <a:t> </a:t>
            </a:r>
            <a:r>
              <a:rPr lang="ru-RU" b="1" dirty="0"/>
              <a:t>экологическому</a:t>
            </a:r>
            <a:r>
              <a:rPr lang="ru-RU" dirty="0"/>
              <a:t> воспитанию дошкольников способствует обобщению и систематизации знаний детей о способах решения некоторых </a:t>
            </a:r>
            <a:r>
              <a:rPr lang="ru-RU" b="1" dirty="0"/>
              <a:t>экологических проблем</a:t>
            </a:r>
            <a:r>
              <a:rPr lang="ru-RU" dirty="0"/>
              <a:t>, а также помогает повысить уровень </a:t>
            </a:r>
            <a:r>
              <a:rPr lang="ru-RU" b="1" dirty="0"/>
              <a:t>экологической культуры</a:t>
            </a:r>
            <a:r>
              <a:rPr lang="ru-RU" dirty="0"/>
              <a:t>.</a:t>
            </a:r>
          </a:p>
        </p:txBody>
      </p:sp>
      <p:pic>
        <p:nvPicPr>
          <p:cNvPr id="6" name="Picture 2" descr="C:\Users\User1\Desktop\изображение_viber_2022-05-05_17-08-23-3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847409"/>
            <a:ext cx="6264696" cy="281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87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эколята\Эколята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256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799" y="2924944"/>
            <a:ext cx="3600398" cy="2376264"/>
          </a:xfrm>
          <a:prstGeom prst="rect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Лесная тень, лесная тишь.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Полны своих чудес.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перед сказкою стоишь,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сказка эта –лес!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эту сказку сохрани.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рви, не мни и не спугни!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Береги и охраняй,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зеленый, дивный край!</a:t>
            </a:r>
          </a:p>
          <a:p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5445224"/>
            <a:ext cx="4294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68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334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39</cp:revision>
  <dcterms:created xsi:type="dcterms:W3CDTF">2021-04-01T13:44:17Z</dcterms:created>
  <dcterms:modified xsi:type="dcterms:W3CDTF">2022-12-12T22:00:26Z</dcterms:modified>
</cp:coreProperties>
</file>