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5366D5-EAF9-4EB3-9399-C927F6C43FE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82992A-18F5-424F-870C-647CBADBEBC3}">
      <dgm:prSet phldrT="[Текст]"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1. Спросить у родителей,  для чего нужны новогодние игрушки;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2. Выбрать способ оформления выставки «Новогодние игрушки» ;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3. Изготовить новогоднюю игрушку для выставки «Новогодняя игрушка» 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28273AE8-DBA2-4FD0-8D30-90ED758BC69A}" type="parTrans" cxnId="{EA260642-E3CE-482E-A8C5-3B53F87D5EB5}">
      <dgm:prSet/>
      <dgm:spPr/>
      <dgm:t>
        <a:bodyPr/>
        <a:lstStyle/>
        <a:p>
          <a:endParaRPr lang="ru-RU"/>
        </a:p>
      </dgm:t>
    </dgm:pt>
    <dgm:pt modelId="{B9BE3352-9611-4DD5-AE72-8CBC38D759AA}" type="sibTrans" cxnId="{EA260642-E3CE-482E-A8C5-3B53F87D5EB5}">
      <dgm:prSet/>
      <dgm:spPr/>
      <dgm:t>
        <a:bodyPr/>
        <a:lstStyle/>
        <a:p>
          <a:endParaRPr lang="ru-RU"/>
        </a:p>
      </dgm:t>
    </dgm:pt>
    <dgm:pt modelId="{328D0820-FF04-4CA9-B484-EA9D24B894E4}">
      <dgm:prSet phldrT="[Текст]"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1. Выбрать способ предоставления 1го признака для детей;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6218F9F3-753A-49DD-AA88-F6007DAA8E1D}" type="parTrans" cxnId="{C763D007-BC0D-4161-9D4B-BCA60BFB2B7D}">
      <dgm:prSet/>
      <dgm:spPr/>
      <dgm:t>
        <a:bodyPr/>
        <a:lstStyle/>
        <a:p>
          <a:endParaRPr lang="ru-RU"/>
        </a:p>
      </dgm:t>
    </dgm:pt>
    <dgm:pt modelId="{F97BAF73-8A6C-4127-90BC-F68D8903D8F6}" type="sibTrans" cxnId="{C763D007-BC0D-4161-9D4B-BCA60BFB2B7D}">
      <dgm:prSet/>
      <dgm:spPr/>
      <dgm:t>
        <a:bodyPr/>
        <a:lstStyle/>
        <a:p>
          <a:endParaRPr lang="ru-RU"/>
        </a:p>
      </dgm:t>
    </dgm:pt>
    <dgm:pt modelId="{81E5ECE6-94C7-4B98-972E-FCF06F60B8F4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1. Создать выставку на тему «Новогодние игрушки».</a:t>
          </a:r>
        </a:p>
        <a:p>
          <a:r>
            <a:rPr lang="ru-RU" sz="1600" dirty="0" smtClean="0">
              <a:latin typeface="Arial" pitchFamily="34" charset="0"/>
              <a:cs typeface="Arial" pitchFamily="34" charset="0"/>
            </a:rPr>
            <a:t>2Создать презентацию по теме проекта и предоставить ее на родительском собрании. </a:t>
          </a:r>
        </a:p>
        <a:p>
          <a:r>
            <a:rPr lang="ru-RU" sz="1600" dirty="0" smtClean="0">
              <a:latin typeface="Arial" pitchFamily="34" charset="0"/>
              <a:cs typeface="Arial" pitchFamily="34" charset="0"/>
            </a:rPr>
            <a:t>3. Дополнить информацию на персональном сайте;</a:t>
          </a:r>
        </a:p>
        <a:p>
          <a:r>
            <a:rPr lang="ru-RU" sz="1600" dirty="0" smtClean="0">
              <a:latin typeface="Arial" pitchFamily="34" charset="0"/>
              <a:cs typeface="Arial" pitchFamily="34" charset="0"/>
            </a:rPr>
            <a:t>4. Разработать семинар – практикум для педагогов и подготовиться практический материал.</a:t>
          </a:r>
          <a:r>
            <a:rPr lang="ru-RU" sz="1600" b="1" dirty="0" smtClean="0">
              <a:latin typeface="Arial" pitchFamily="34" charset="0"/>
              <a:cs typeface="Arial" pitchFamily="34" charset="0"/>
            </a:rPr>
            <a:t> 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891C3117-2CE2-43D0-9D00-27D8D2B870E2}" type="parTrans" cxnId="{EA9AC66B-6A52-48B0-8C78-D73130E5B799}">
      <dgm:prSet/>
      <dgm:spPr/>
      <dgm:t>
        <a:bodyPr/>
        <a:lstStyle/>
        <a:p>
          <a:endParaRPr lang="ru-RU"/>
        </a:p>
      </dgm:t>
    </dgm:pt>
    <dgm:pt modelId="{079DADDC-ADA3-4BA7-8EFA-467C75E0D603}" type="sibTrans" cxnId="{EA9AC66B-6A52-48B0-8C78-D73130E5B799}">
      <dgm:prSet/>
      <dgm:spPr/>
      <dgm:t>
        <a:bodyPr/>
        <a:lstStyle/>
        <a:p>
          <a:endParaRPr lang="ru-RU"/>
        </a:p>
      </dgm:t>
    </dgm:pt>
    <dgm:pt modelId="{02D0A608-7E60-493F-8E34-D6885E17230E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2. Совместно с детьми создать новогоднюю игрушку для выставки «Новогодняя игрушка»;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9E24BFD9-A5D5-4996-9880-1248326D1071}" type="parTrans" cxnId="{3CC1DB0D-18D6-4042-8960-09ED811EEE81}">
      <dgm:prSet/>
      <dgm:spPr/>
      <dgm:t>
        <a:bodyPr/>
        <a:lstStyle/>
        <a:p>
          <a:endParaRPr lang="ru-RU"/>
        </a:p>
      </dgm:t>
    </dgm:pt>
    <dgm:pt modelId="{D5ED84A3-777A-4592-B820-ABAC751A40F8}" type="sibTrans" cxnId="{3CC1DB0D-18D6-4042-8960-09ED811EEE81}">
      <dgm:prSet/>
      <dgm:spPr/>
      <dgm:t>
        <a:bodyPr/>
        <a:lstStyle/>
        <a:p>
          <a:endParaRPr lang="ru-RU"/>
        </a:p>
      </dgm:t>
    </dgm:pt>
    <dgm:pt modelId="{322F8953-29A4-42B7-B802-6A1F2DB0D75A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3. Посетить родительское собрание.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 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A66DF2C0-07BE-454B-BB0C-E7686F198364}" type="parTrans" cxnId="{C4208432-2E06-4FBE-A4EC-3B73A2F6BF5F}">
      <dgm:prSet/>
      <dgm:spPr/>
      <dgm:t>
        <a:bodyPr/>
        <a:lstStyle/>
        <a:p>
          <a:endParaRPr lang="ru-RU"/>
        </a:p>
      </dgm:t>
    </dgm:pt>
    <dgm:pt modelId="{D084D8A3-E7EA-4F6C-8CFB-4A67D2878FB4}" type="sibTrans" cxnId="{C4208432-2E06-4FBE-A4EC-3B73A2F6BF5F}">
      <dgm:prSet/>
      <dgm:spPr/>
      <dgm:t>
        <a:bodyPr/>
        <a:lstStyle/>
        <a:p>
          <a:endParaRPr lang="ru-RU"/>
        </a:p>
      </dgm:t>
    </dgm:pt>
    <dgm:pt modelId="{C9C304BB-E638-4CE4-BA37-DB8D43820852}" type="pres">
      <dgm:prSet presAssocID="{B45366D5-EAF9-4EB3-9399-C927F6C43FE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FBB140-F1E1-46EC-8ACB-397E96848E63}" type="pres">
      <dgm:prSet presAssocID="{9A82992A-18F5-424F-870C-647CBADBEBC3}" presName="comp" presStyleCnt="0"/>
      <dgm:spPr/>
    </dgm:pt>
    <dgm:pt modelId="{C2C2F73B-94F1-4108-976A-BD690D6A2884}" type="pres">
      <dgm:prSet presAssocID="{9A82992A-18F5-424F-870C-647CBADBEBC3}" presName="box" presStyleLbl="node1" presStyleIdx="0" presStyleCnt="3" custLinFactNeighborX="-1047" custLinFactNeighborY="-3147"/>
      <dgm:spPr/>
      <dgm:t>
        <a:bodyPr/>
        <a:lstStyle/>
        <a:p>
          <a:endParaRPr lang="ru-RU"/>
        </a:p>
      </dgm:t>
    </dgm:pt>
    <dgm:pt modelId="{BCB6185F-3589-420E-8974-7F622A2CDEBF}" type="pres">
      <dgm:prSet presAssocID="{9A82992A-18F5-424F-870C-647CBADBEBC3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15BD526-9A41-4DD6-9C69-A44CC96B2537}" type="pres">
      <dgm:prSet presAssocID="{9A82992A-18F5-424F-870C-647CBADBEBC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BCA45-E5BE-4506-9E35-540B95C477F5}" type="pres">
      <dgm:prSet presAssocID="{B9BE3352-9611-4DD5-AE72-8CBC38D759AA}" presName="spacer" presStyleCnt="0"/>
      <dgm:spPr/>
    </dgm:pt>
    <dgm:pt modelId="{FEA878AC-6A24-4C90-9984-6EDCA1763147}" type="pres">
      <dgm:prSet presAssocID="{328D0820-FF04-4CA9-B484-EA9D24B894E4}" presName="comp" presStyleCnt="0"/>
      <dgm:spPr/>
    </dgm:pt>
    <dgm:pt modelId="{A8EFADEE-2D7A-4F90-BF40-53EF94A5A168}" type="pres">
      <dgm:prSet presAssocID="{328D0820-FF04-4CA9-B484-EA9D24B894E4}" presName="box" presStyleLbl="node1" presStyleIdx="1" presStyleCnt="3" custLinFactNeighborX="5280" custLinFactNeighborY="-575"/>
      <dgm:spPr/>
      <dgm:t>
        <a:bodyPr/>
        <a:lstStyle/>
        <a:p>
          <a:endParaRPr lang="ru-RU"/>
        </a:p>
      </dgm:t>
    </dgm:pt>
    <dgm:pt modelId="{C8298E0E-1882-4558-A4F6-AFA2114C02C2}" type="pres">
      <dgm:prSet presAssocID="{328D0820-FF04-4CA9-B484-EA9D24B894E4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DF82763-B781-4157-ACDB-D3D96BBEBCD9}" type="pres">
      <dgm:prSet presAssocID="{328D0820-FF04-4CA9-B484-EA9D24B894E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6E5E2-5ACE-44F0-AB4A-22D1A7C70116}" type="pres">
      <dgm:prSet presAssocID="{F97BAF73-8A6C-4127-90BC-F68D8903D8F6}" presName="spacer" presStyleCnt="0"/>
      <dgm:spPr/>
    </dgm:pt>
    <dgm:pt modelId="{8B9321EE-93D1-43DF-990F-7943861DE206}" type="pres">
      <dgm:prSet presAssocID="{81E5ECE6-94C7-4B98-972E-FCF06F60B8F4}" presName="comp" presStyleCnt="0"/>
      <dgm:spPr/>
    </dgm:pt>
    <dgm:pt modelId="{BE08303F-82B8-4435-9252-8E6DF80CA2F5}" type="pres">
      <dgm:prSet presAssocID="{81E5ECE6-94C7-4B98-972E-FCF06F60B8F4}" presName="box" presStyleLbl="node1" presStyleIdx="2" presStyleCnt="3"/>
      <dgm:spPr/>
      <dgm:t>
        <a:bodyPr/>
        <a:lstStyle/>
        <a:p>
          <a:endParaRPr lang="ru-RU"/>
        </a:p>
      </dgm:t>
    </dgm:pt>
    <dgm:pt modelId="{CAEA2744-6008-4947-8659-C5BC7D6033E0}" type="pres">
      <dgm:prSet presAssocID="{81E5ECE6-94C7-4B98-972E-FCF06F60B8F4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825930C-BF35-4687-B3C8-11F545AB88A7}" type="pres">
      <dgm:prSet presAssocID="{81E5ECE6-94C7-4B98-972E-FCF06F60B8F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6B6CD-5157-4F02-9B2E-68EE01A27CE7}" type="presOf" srcId="{328D0820-FF04-4CA9-B484-EA9D24B894E4}" destId="{7DF82763-B781-4157-ACDB-D3D96BBEBCD9}" srcOrd="1" destOrd="0" presId="urn:microsoft.com/office/officeart/2005/8/layout/vList4"/>
    <dgm:cxn modelId="{5F03B27D-74D7-460F-857A-2FD8947CAA54}" type="presOf" srcId="{328D0820-FF04-4CA9-B484-EA9D24B894E4}" destId="{A8EFADEE-2D7A-4F90-BF40-53EF94A5A168}" srcOrd="0" destOrd="0" presId="urn:microsoft.com/office/officeart/2005/8/layout/vList4"/>
    <dgm:cxn modelId="{AB5E6EA4-DC37-4929-8732-87BB222BC9A0}" type="presOf" srcId="{322F8953-29A4-42B7-B802-6A1F2DB0D75A}" destId="{7DF82763-B781-4157-ACDB-D3D96BBEBCD9}" srcOrd="1" destOrd="2" presId="urn:microsoft.com/office/officeart/2005/8/layout/vList4"/>
    <dgm:cxn modelId="{B9FA67A5-0E5C-44E4-A5B9-09906F42DCB9}" type="presOf" srcId="{B45366D5-EAF9-4EB3-9399-C927F6C43FEE}" destId="{C9C304BB-E638-4CE4-BA37-DB8D43820852}" srcOrd="0" destOrd="0" presId="urn:microsoft.com/office/officeart/2005/8/layout/vList4"/>
    <dgm:cxn modelId="{EA9AC66B-6A52-48B0-8C78-D73130E5B799}" srcId="{B45366D5-EAF9-4EB3-9399-C927F6C43FEE}" destId="{81E5ECE6-94C7-4B98-972E-FCF06F60B8F4}" srcOrd="2" destOrd="0" parTransId="{891C3117-2CE2-43D0-9D00-27D8D2B870E2}" sibTransId="{079DADDC-ADA3-4BA7-8EFA-467C75E0D603}"/>
    <dgm:cxn modelId="{CBEAFB4A-60BF-4ACF-BB00-74A2D71B3E76}" type="presOf" srcId="{81E5ECE6-94C7-4B98-972E-FCF06F60B8F4}" destId="{4825930C-BF35-4687-B3C8-11F545AB88A7}" srcOrd="1" destOrd="0" presId="urn:microsoft.com/office/officeart/2005/8/layout/vList4"/>
    <dgm:cxn modelId="{5A19E598-9C8A-4D0B-95BF-E9B038FAE2B1}" type="presOf" srcId="{02D0A608-7E60-493F-8E34-D6885E17230E}" destId="{7DF82763-B781-4157-ACDB-D3D96BBEBCD9}" srcOrd="1" destOrd="1" presId="urn:microsoft.com/office/officeart/2005/8/layout/vList4"/>
    <dgm:cxn modelId="{ECD13ACD-8F79-4DA7-922D-1FC818E8C755}" type="presOf" srcId="{81E5ECE6-94C7-4B98-972E-FCF06F60B8F4}" destId="{BE08303F-82B8-4435-9252-8E6DF80CA2F5}" srcOrd="0" destOrd="0" presId="urn:microsoft.com/office/officeart/2005/8/layout/vList4"/>
    <dgm:cxn modelId="{309DCC43-ECFC-4EBA-9A1F-7BD46FFF0F92}" type="presOf" srcId="{322F8953-29A4-42B7-B802-6A1F2DB0D75A}" destId="{A8EFADEE-2D7A-4F90-BF40-53EF94A5A168}" srcOrd="0" destOrd="2" presId="urn:microsoft.com/office/officeart/2005/8/layout/vList4"/>
    <dgm:cxn modelId="{C4208432-2E06-4FBE-A4EC-3B73A2F6BF5F}" srcId="{328D0820-FF04-4CA9-B484-EA9D24B894E4}" destId="{322F8953-29A4-42B7-B802-6A1F2DB0D75A}" srcOrd="1" destOrd="0" parTransId="{A66DF2C0-07BE-454B-BB0C-E7686F198364}" sibTransId="{D084D8A3-E7EA-4F6C-8CFB-4A67D2878FB4}"/>
    <dgm:cxn modelId="{2D745CCE-26A0-43CF-B84F-E55A912D8DE4}" type="presOf" srcId="{9A82992A-18F5-424F-870C-647CBADBEBC3}" destId="{915BD526-9A41-4DD6-9C69-A44CC96B2537}" srcOrd="1" destOrd="0" presId="urn:microsoft.com/office/officeart/2005/8/layout/vList4"/>
    <dgm:cxn modelId="{2C733116-A588-4070-8ADC-333F294D30DC}" type="presOf" srcId="{02D0A608-7E60-493F-8E34-D6885E17230E}" destId="{A8EFADEE-2D7A-4F90-BF40-53EF94A5A168}" srcOrd="0" destOrd="1" presId="urn:microsoft.com/office/officeart/2005/8/layout/vList4"/>
    <dgm:cxn modelId="{EA260642-E3CE-482E-A8C5-3B53F87D5EB5}" srcId="{B45366D5-EAF9-4EB3-9399-C927F6C43FEE}" destId="{9A82992A-18F5-424F-870C-647CBADBEBC3}" srcOrd="0" destOrd="0" parTransId="{28273AE8-DBA2-4FD0-8D30-90ED758BC69A}" sibTransId="{B9BE3352-9611-4DD5-AE72-8CBC38D759AA}"/>
    <dgm:cxn modelId="{3CC1DB0D-18D6-4042-8960-09ED811EEE81}" srcId="{328D0820-FF04-4CA9-B484-EA9D24B894E4}" destId="{02D0A608-7E60-493F-8E34-D6885E17230E}" srcOrd="0" destOrd="0" parTransId="{9E24BFD9-A5D5-4996-9880-1248326D1071}" sibTransId="{D5ED84A3-777A-4592-B820-ABAC751A40F8}"/>
    <dgm:cxn modelId="{C763D007-BC0D-4161-9D4B-BCA60BFB2B7D}" srcId="{B45366D5-EAF9-4EB3-9399-C927F6C43FEE}" destId="{328D0820-FF04-4CA9-B484-EA9D24B894E4}" srcOrd="1" destOrd="0" parTransId="{6218F9F3-753A-49DD-AA88-F6007DAA8E1D}" sibTransId="{F97BAF73-8A6C-4127-90BC-F68D8903D8F6}"/>
    <dgm:cxn modelId="{B23F5C8C-3ED2-4ECC-BA0E-091813599659}" type="presOf" srcId="{9A82992A-18F5-424F-870C-647CBADBEBC3}" destId="{C2C2F73B-94F1-4108-976A-BD690D6A2884}" srcOrd="0" destOrd="0" presId="urn:microsoft.com/office/officeart/2005/8/layout/vList4"/>
    <dgm:cxn modelId="{351C06B0-C63C-488C-9959-A46A43CF1A0C}" type="presParOf" srcId="{C9C304BB-E638-4CE4-BA37-DB8D43820852}" destId="{2EFBB140-F1E1-46EC-8ACB-397E96848E63}" srcOrd="0" destOrd="0" presId="urn:microsoft.com/office/officeart/2005/8/layout/vList4"/>
    <dgm:cxn modelId="{486E24DD-CB99-4F47-A29E-7A652DF4B012}" type="presParOf" srcId="{2EFBB140-F1E1-46EC-8ACB-397E96848E63}" destId="{C2C2F73B-94F1-4108-976A-BD690D6A2884}" srcOrd="0" destOrd="0" presId="urn:microsoft.com/office/officeart/2005/8/layout/vList4"/>
    <dgm:cxn modelId="{72C42F74-A05F-465B-BDC8-6B8C32281ACB}" type="presParOf" srcId="{2EFBB140-F1E1-46EC-8ACB-397E96848E63}" destId="{BCB6185F-3589-420E-8974-7F622A2CDEBF}" srcOrd="1" destOrd="0" presId="urn:microsoft.com/office/officeart/2005/8/layout/vList4"/>
    <dgm:cxn modelId="{FB7CCEE1-7C0D-4411-AA0A-30CE40A1DCEB}" type="presParOf" srcId="{2EFBB140-F1E1-46EC-8ACB-397E96848E63}" destId="{915BD526-9A41-4DD6-9C69-A44CC96B2537}" srcOrd="2" destOrd="0" presId="urn:microsoft.com/office/officeart/2005/8/layout/vList4"/>
    <dgm:cxn modelId="{F3E4C7E8-63CD-4BAC-964D-6703FA612C1A}" type="presParOf" srcId="{C9C304BB-E638-4CE4-BA37-DB8D43820852}" destId="{611BCA45-E5BE-4506-9E35-540B95C477F5}" srcOrd="1" destOrd="0" presId="urn:microsoft.com/office/officeart/2005/8/layout/vList4"/>
    <dgm:cxn modelId="{2757D9B4-6267-45D8-9CF9-3FFA15FC6F8C}" type="presParOf" srcId="{C9C304BB-E638-4CE4-BA37-DB8D43820852}" destId="{FEA878AC-6A24-4C90-9984-6EDCA1763147}" srcOrd="2" destOrd="0" presId="urn:microsoft.com/office/officeart/2005/8/layout/vList4"/>
    <dgm:cxn modelId="{41EF3633-7018-4D4E-A606-6056E8F92BAE}" type="presParOf" srcId="{FEA878AC-6A24-4C90-9984-6EDCA1763147}" destId="{A8EFADEE-2D7A-4F90-BF40-53EF94A5A168}" srcOrd="0" destOrd="0" presId="urn:microsoft.com/office/officeart/2005/8/layout/vList4"/>
    <dgm:cxn modelId="{636F55D9-3965-411C-9B27-F86C968E41BC}" type="presParOf" srcId="{FEA878AC-6A24-4C90-9984-6EDCA1763147}" destId="{C8298E0E-1882-4558-A4F6-AFA2114C02C2}" srcOrd="1" destOrd="0" presId="urn:microsoft.com/office/officeart/2005/8/layout/vList4"/>
    <dgm:cxn modelId="{273FB997-678D-4B58-BFCA-6F24604CA917}" type="presParOf" srcId="{FEA878AC-6A24-4C90-9984-6EDCA1763147}" destId="{7DF82763-B781-4157-ACDB-D3D96BBEBCD9}" srcOrd="2" destOrd="0" presId="urn:microsoft.com/office/officeart/2005/8/layout/vList4"/>
    <dgm:cxn modelId="{89D0CD3F-B89E-48B8-9146-AD55A36BC90A}" type="presParOf" srcId="{C9C304BB-E638-4CE4-BA37-DB8D43820852}" destId="{C576E5E2-5ACE-44F0-AB4A-22D1A7C70116}" srcOrd="3" destOrd="0" presId="urn:microsoft.com/office/officeart/2005/8/layout/vList4"/>
    <dgm:cxn modelId="{DB32DA32-14F5-4243-A40A-A8E0C355303D}" type="presParOf" srcId="{C9C304BB-E638-4CE4-BA37-DB8D43820852}" destId="{8B9321EE-93D1-43DF-990F-7943861DE206}" srcOrd="4" destOrd="0" presId="urn:microsoft.com/office/officeart/2005/8/layout/vList4"/>
    <dgm:cxn modelId="{C9C5C8E7-803C-4629-A395-24C7C19E6A92}" type="presParOf" srcId="{8B9321EE-93D1-43DF-990F-7943861DE206}" destId="{BE08303F-82B8-4435-9252-8E6DF80CA2F5}" srcOrd="0" destOrd="0" presId="urn:microsoft.com/office/officeart/2005/8/layout/vList4"/>
    <dgm:cxn modelId="{93B32442-08C7-4D1A-B108-026188E3ACCA}" type="presParOf" srcId="{8B9321EE-93D1-43DF-990F-7943861DE206}" destId="{CAEA2744-6008-4947-8659-C5BC7D6033E0}" srcOrd="1" destOrd="0" presId="urn:microsoft.com/office/officeart/2005/8/layout/vList4"/>
    <dgm:cxn modelId="{41368CFA-E67F-4F89-9B7F-EC69A21FF580}" type="presParOf" srcId="{8B9321EE-93D1-43DF-990F-7943861DE206}" destId="{4825930C-BF35-4687-B3C8-11F545AB88A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C2F73B-94F1-4108-976A-BD690D6A2884}">
      <dsp:nvSpPr>
        <dsp:cNvPr id="0" name=""/>
        <dsp:cNvSpPr/>
      </dsp:nvSpPr>
      <dsp:spPr>
        <a:xfrm>
          <a:off x="0" y="0"/>
          <a:ext cx="8856984" cy="1535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1. Спросить у родителей,  для чего нужны новогодние игрушки;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2. Выбрать способ оформления выставки «Новогодние игрушки» 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3. Изготовить новогоднюю игрушку для выставки «Новогодняя игрушка» 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1924916" y="0"/>
        <a:ext cx="6932067" cy="1535193"/>
      </dsp:txXfrm>
    </dsp:sp>
    <dsp:sp modelId="{BCB6185F-3589-420E-8974-7F622A2CDEBF}">
      <dsp:nvSpPr>
        <dsp:cNvPr id="0" name=""/>
        <dsp:cNvSpPr/>
      </dsp:nvSpPr>
      <dsp:spPr>
        <a:xfrm>
          <a:off x="153519" y="153519"/>
          <a:ext cx="1771396" cy="12281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EFADEE-2D7A-4F90-BF40-53EF94A5A168}">
      <dsp:nvSpPr>
        <dsp:cNvPr id="0" name=""/>
        <dsp:cNvSpPr/>
      </dsp:nvSpPr>
      <dsp:spPr>
        <a:xfrm>
          <a:off x="0" y="1679885"/>
          <a:ext cx="8856984" cy="1535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1. Выбрать способ предоставления 1го признака для детей;</a:t>
          </a:r>
          <a:endParaRPr lang="ru-RU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2. Совместно с детьми создать новогоднюю игрушку для выставки «Новогодняя игрушка»;</a:t>
          </a:r>
          <a:endParaRPr lang="ru-RU" sz="18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3. Посетить родительское собрание.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 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1924916" y="1679885"/>
        <a:ext cx="6932067" cy="1535193"/>
      </dsp:txXfrm>
    </dsp:sp>
    <dsp:sp modelId="{C8298E0E-1882-4558-A4F6-AFA2114C02C2}">
      <dsp:nvSpPr>
        <dsp:cNvPr id="0" name=""/>
        <dsp:cNvSpPr/>
      </dsp:nvSpPr>
      <dsp:spPr>
        <a:xfrm>
          <a:off x="153519" y="1842232"/>
          <a:ext cx="1771396" cy="12281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08303F-82B8-4435-9252-8E6DF80CA2F5}">
      <dsp:nvSpPr>
        <dsp:cNvPr id="0" name=""/>
        <dsp:cNvSpPr/>
      </dsp:nvSpPr>
      <dsp:spPr>
        <a:xfrm>
          <a:off x="0" y="3377426"/>
          <a:ext cx="8856984" cy="1535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1. Создать выставку на тему «Новогодние игрушки».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2Создать презентацию по теме проекта и предоставить ее на родительском собрании.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3. Дополнить информацию на персональном сайте;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4. Разработать семинар – практикум для педагогов и подготовиться практический материал.</a:t>
          </a: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 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1924916" y="3377426"/>
        <a:ext cx="6932067" cy="1535193"/>
      </dsp:txXfrm>
    </dsp:sp>
    <dsp:sp modelId="{CAEA2744-6008-4947-8659-C5BC7D6033E0}">
      <dsp:nvSpPr>
        <dsp:cNvPr id="0" name=""/>
        <dsp:cNvSpPr/>
      </dsp:nvSpPr>
      <dsp:spPr>
        <a:xfrm>
          <a:off x="153519" y="3530945"/>
          <a:ext cx="1771396" cy="12281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purgina.arina.2003@mail" TargetMode="Externa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7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Муниципальное бюджетное образовательное учреждение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Детский сад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«Росинка»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721">
                        <a14:foregroundMark x1="21170" y1="44475" x2="35190" y2="37419"/>
                        <a14:foregroundMark x1="16063" y1="26927" x2="75766" y2="23120"/>
                        <a14:foregroundMark x1="20520" y1="33333" x2="20520" y2="49861"/>
                        <a14:foregroundMark x1="22470" y1="23398" x2="59517" y2="19870"/>
                        <a14:foregroundMark x1="31105" y1="20520" x2="70938" y2="16992"/>
                        <a14:foregroundMark x1="71309" y1="65831" x2="66202" y2="84401"/>
                        <a14:foregroundMark x1="54689" y1="84401" x2="62953" y2="80873"/>
                        <a14:foregroundMark x1="68709" y1="65181" x2="80501" y2="70659"/>
                        <a14:foregroundMark x1="79573" y1="32312" x2="83751" y2="24327"/>
                        <a14:foregroundMark x1="80873" y1="24327" x2="60446" y2="24327"/>
                        <a14:foregroundMark x1="60724" y1="69081" x2="75116" y2="79573"/>
                        <a14:foregroundMark x1="62303" y1="76416" x2="55339" y2="869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98" y="156410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1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7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636912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Тема проекта: «История новогодней игрушки» 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С детьми старшей группы 5-6 лет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42035" y="4365104"/>
            <a:ext cx="410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Подготовил: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Воспитатель: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Пургина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Арина Вячеславовна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Почта: </a:t>
            </a:r>
            <a:r>
              <a:rPr lang="en-US" dirty="0" smtClean="0">
                <a:latin typeface="Arial" pitchFamily="34" charset="0"/>
                <a:cs typeface="Arial" pitchFamily="34" charset="0"/>
                <a:hlinkClick r:id="rId6"/>
              </a:rPr>
              <a:t>purgina.arina.2003@mail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.ru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Волгодонск 2022</a:t>
            </a:r>
            <a:endParaRPr lang="ru-RU" dirty="0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524328" y="595857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7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7812360" y="615768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>
            <a:hlinkClick r:id="" action="ppaction://hlinkshowjump?jump=previousslide"/>
          </p:cNvPr>
          <p:cNvSpPr/>
          <p:nvPr/>
        </p:nvSpPr>
        <p:spPr>
          <a:xfrm rot="10800000">
            <a:off x="151819" y="623989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43" y="118835"/>
            <a:ext cx="9407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18864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Подготовительный этап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06" y="1209458"/>
            <a:ext cx="1585390" cy="151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1848" y1="78634" x2="34565" y2="91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691" y="2420888"/>
            <a:ext cx="2068499" cy="15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0280" y="809348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Результаты опроса и анкетирования: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143" y="1285359"/>
            <a:ext cx="1567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Детей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20033" y="3800760"/>
            <a:ext cx="1567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Родителей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3246762"/>
            <a:ext cx="2567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соответствии с программой «От рождения до школы»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7693" y="4365104"/>
            <a:ext cx="87524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Обогащение знаний детей о истории новогодней игрушки через выделение 3х признаков посредством выставки «Новогодние игрушки», процессе взаимодействия детей родителей и педагогов в рамках реализации проекта «История новогодних игрушек» и представление его на родительском собрании.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8" t="6444" r="16945" b="4550"/>
          <a:stretch/>
        </p:blipFill>
        <p:spPr bwMode="auto">
          <a:xfrm>
            <a:off x="6800800" y="506371"/>
            <a:ext cx="1991189" cy="2676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53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Подготовительный этап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711860"/>
            <a:ext cx="2529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Задачи: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812360" y="615768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151819" y="623989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04282907"/>
              </p:ext>
            </p:extLst>
          </p:nvPr>
        </p:nvGraphicFramePr>
        <p:xfrm>
          <a:off x="107504" y="1327272"/>
          <a:ext cx="8856984" cy="4912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0" y="-17802"/>
            <a:ext cx="9407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95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204</Words>
  <Application>Microsoft Office PowerPoint</Application>
  <PresentationFormat>Экран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2022-12-13T12:53:58Z</dcterms:created>
  <dcterms:modified xsi:type="dcterms:W3CDTF">2022-12-13T14:22:17Z</dcterms:modified>
</cp:coreProperties>
</file>