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bookmarkIdSeed="2">
  <p:sldMasterIdLst>
    <p:sldMasterId id="2147483687" r:id="rId1"/>
  </p:sldMasterIdLst>
  <p:notesMasterIdLst>
    <p:notesMasterId r:id="rId9"/>
  </p:notesMasterIdLst>
  <p:sldIdLst>
    <p:sldId id="276" r:id="rId2"/>
    <p:sldId id="284" r:id="rId3"/>
    <p:sldId id="293" r:id="rId4"/>
    <p:sldId id="302" r:id="rId5"/>
    <p:sldId id="294" r:id="rId6"/>
    <p:sldId id="299" r:id="rId7"/>
    <p:sldId id="30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6" y="-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124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 </a:t>
            </a: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6DFEB3D1-E5FB-4EEB-BC1D-444517A7859D}" type="slidenum">
              <a:rPr lang="ru-RU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pPr algn="r"/>
              <a:t>‹#›</a:t>
            </a:fld>
            <a:endParaRPr lang="ru-RU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fld id="{765978DF-7A9E-456A-BD1B-45B63C656E95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E1229574-2882-486F-9B4C-E7A5CAE5048C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fld id="{5D3F0104-7AB0-48B8-BC94-0838B9A18EEF}" type="datetime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>
                <a:lnSpc>
                  <a:spcPct val="100000"/>
                </a:lnSpc>
              </a:pPr>
              <a:t>13.12.2022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79D9C159-32CF-45D0-A387-F429CF9334C8}" type="slidenum">
              <a:rPr lang="ru-RU" sz="1200" b="0" strike="noStrike" spc="-1" smtClean="0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pPr algn="r">
                <a:lnSpc>
                  <a:spcPct val="100000"/>
                </a:lnSpc>
              </a:pPr>
              <a:t>‹#›</a:t>
            </a:fld>
            <a:endParaRPr lang="ru-RU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8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hyperlink" Target="http://russian.china.org.cn/photos/txt/2009-02/23/content_17321328_2.htm" TargetMode="External"/><Relationship Id="rId7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Рисунок 1"/>
          <p:cNvPicPr/>
          <p:nvPr/>
        </p:nvPicPr>
        <p:blipFill>
          <a:blip r:embed="rId2" cstate="print"/>
          <a:stretch/>
        </p:blipFill>
        <p:spPr>
          <a:xfrm>
            <a:off x="0" y="36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215" name="CustomShape 1"/>
          <p:cNvSpPr/>
          <p:nvPr/>
        </p:nvSpPr>
        <p:spPr>
          <a:xfrm>
            <a:off x="714240" y="357120"/>
            <a:ext cx="7714800" cy="2559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5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6" name="CustomShape 2"/>
          <p:cNvSpPr/>
          <p:nvPr/>
        </p:nvSpPr>
        <p:spPr>
          <a:xfrm>
            <a:off x="3059280" y="3214800"/>
            <a:ext cx="27507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7" name="CustomShape 3"/>
          <p:cNvSpPr/>
          <p:nvPr/>
        </p:nvSpPr>
        <p:spPr>
          <a:xfrm>
            <a:off x="468360" y="3716280"/>
            <a:ext cx="8280000" cy="301104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ru-RU" sz="160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</a:t>
            </a:r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16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lang="ru-RU" sz="1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539552" y="229335"/>
            <a:ext cx="79928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1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 с приоритетным осуществлением художественно-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эстетического и интеллектуального развития воспитанников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Петродворцового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 Санкт-Петербурга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1268760"/>
            <a:ext cx="7704856" cy="92333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Тема: Применение гимнастических скамеек и координационных лестниц для обучения зимним видам спорта</a:t>
            </a:r>
            <a:endParaRPr lang="ru-RU" b="1" cap="all" dirty="0">
              <a:ln w="9000" cmpd="sng">
                <a:solidFill>
                  <a:srgbClr val="C00000"/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7544" y="6039872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                           Инструктор по физической культуре </a:t>
            </a:r>
          </a:p>
          <a:p>
            <a:pPr algn="ct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                                                                  </a:t>
            </a:r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Масликова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Любовь Николаевна</a:t>
            </a:r>
            <a:endParaRPr lang="ru-RU" dirty="0"/>
          </a:p>
        </p:txBody>
      </p:sp>
      <p:pic>
        <p:nvPicPr>
          <p:cNvPr id="1027" name="Picture 3" descr="C:\Users\дом\Desktop\отк онлай урок (Применение гимнастических скамеек и координационных лестниц через зимние виды спорта)\Фото\KOZN4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2204864"/>
            <a:ext cx="3357405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дом\Desktop\отк онлай урок (Применение гимнастических скамеек и координационных лестниц через зимние виды спорта)\Фото\IMG_07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560922" y="2431966"/>
            <a:ext cx="3888435" cy="32902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Рисунок 1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248" name="CustomShape 1"/>
          <p:cNvSpPr/>
          <p:nvPr/>
        </p:nvSpPr>
        <p:spPr>
          <a:xfrm>
            <a:off x="714240" y="357120"/>
            <a:ext cx="77148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5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3059280" y="1268280"/>
            <a:ext cx="27507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250920" y="1694880"/>
            <a:ext cx="8569080" cy="415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403648" y="82502"/>
            <a:ext cx="756084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>Ознакомление с зимними видами спорта и освоение упражнений на гимнастических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Calibri" pitchFamily="34" charset="0"/>
                <a:cs typeface="Times New Roman" pitchFamily="18" charset="0"/>
              </a:rPr>
              <a:t>скамейках и координационных лестницах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дом\Desktop\отк онлай урок (Применение гимнастических скамеек и координационных лестниц через зимние виды спорта)\Фото\MZIW5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844824"/>
            <a:ext cx="2736304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дом\Desktop\отк онлай урок (Применение гимнастических скамеек и координационных лестниц через зимние виды спорта)\Фото\FTHJ95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077072"/>
            <a:ext cx="2592288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дом\Desktop\отк онлай урок (Применение гимнастических скамеек и координационных лестниц через зимние виды спорта)\Фото\DQOV91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772816"/>
            <a:ext cx="2747797" cy="206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дом\Desktop\отк онлай урок (Применение гимнастических скамеек и координационных лестниц через зимние виды спорта)\Фото\JGKK21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1772816"/>
            <a:ext cx="2671168" cy="2147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дом\Desktop\отк онлай урок (Применение гимнастических скамеек и координационных лестниц через зимние виды спорта)\снежинки спортсмены\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331640" cy="1255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дом\Downloads\IMG_0788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107504" y="3977680"/>
            <a:ext cx="2736304" cy="2619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Рисунок 1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248" name="CustomShape 1"/>
          <p:cNvSpPr/>
          <p:nvPr/>
        </p:nvSpPr>
        <p:spPr>
          <a:xfrm>
            <a:off x="714240" y="357120"/>
            <a:ext cx="77148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5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3059280" y="1268280"/>
            <a:ext cx="27507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250920" y="1694880"/>
            <a:ext cx="8569080" cy="415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332657"/>
            <a:ext cx="8352928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chemeClr val="bg1"/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chemeClr val="bg1"/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bg1"/>
                </a:solidFill>
              </a:rPr>
              <a:t>Образовательные: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Расширение кругозора детей: дать общее представление и закрепить знания о зимних видах спорта. Освоение и закрепление техники отталкивания и приземления во время выполнения прыжков. Совершенствование выполнения упражнений на гимнастических скамейках и координационных лестницах.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Оздоровительные: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Укрепление опорно-двигательного аппарата и сердечно сосудистой системы дошкольников.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Развивающие: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Развитие физических качеств (ловкость, быстрота, прыгучесть, сила) и координационных способностей (статическое равновесие, ориентирование в пространстве, вестибулярная устойчивость).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Воспитательные: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Пробуждение интереса к зимними видами спорта и к занятиям физической культурой в целом,  развитие  терпения, внимания и дружеских взаимоотношений.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/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chemeClr val="bg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460431" y="9010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C:\Users\дом\Desktop\отк онлай урок (Применение гимнастических скамеек и координационных лестниц через зимние виды спорта)\снежинки спортсмены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331640" cy="12247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Рисунок 1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248" name="CustomShape 1"/>
          <p:cNvSpPr/>
          <p:nvPr/>
        </p:nvSpPr>
        <p:spPr>
          <a:xfrm>
            <a:off x="714240" y="357120"/>
            <a:ext cx="77148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5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3059280" y="1268280"/>
            <a:ext cx="27507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250920" y="1694880"/>
            <a:ext cx="8569080" cy="415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75656" y="0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Гимнастическая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b="1" dirty="0" smtClean="0">
                <a:solidFill>
                  <a:schemeClr val="bg1"/>
                </a:solidFill>
              </a:rPr>
              <a:t>скамейка</a:t>
            </a:r>
            <a:r>
              <a:rPr lang="ru-RU" dirty="0" smtClean="0">
                <a:solidFill>
                  <a:schemeClr val="bg1"/>
                </a:solidFill>
              </a:rPr>
              <a:t> - это спортивный снаряд, который является отличной базой для выполнения множества разнообразных упражнений, имеющийся почти во всех спортивных залах. Упражнения с гимнастической скамейкой позволяют воздействовать на различные группы мышц (рук, плечевого пояса, живота, спины, ног) и </a:t>
            </a:r>
            <a:r>
              <a:rPr lang="ru-RU" sz="900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способствуют формированию осанки, развитию динамической силы, прыгучести, ритмичности, равновесия, умения ориентироваться в пространстве. Оборудование вариативное, доступное, безопасное.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дом\Desktop\отк онлай урок (Применение гимнастических скамеек и координационных лестниц через зимние виды спорта)\Фото\LSSF28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589747"/>
            <a:ext cx="3024336" cy="2079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2" descr="C:\Users\дом\Desktop\отк онлай урок (Применение гимнастических скамеек и координационных лестниц через зимние виды спорта)\Фото\XQHT56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4149080"/>
            <a:ext cx="2987824" cy="2136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6" descr="C:\Users\дом\Desktop\отк онлай урок (Применение гимнастических скамеек и координационных лестниц через зимние виды спорта)\Фото\JGKK219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2636912"/>
            <a:ext cx="2880320" cy="23155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2" descr="C:\Users\дом\Desktop\отк онлай урок (Применение гимнастических скамеек и координационных лестниц через зимние виды спорта)\снежинки спортсмены\001143088d810b0c9a8e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1331640" cy="1198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Рисунок 1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248" name="CustomShape 1"/>
          <p:cNvSpPr/>
          <p:nvPr/>
        </p:nvSpPr>
        <p:spPr>
          <a:xfrm>
            <a:off x="714240" y="357120"/>
            <a:ext cx="77148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5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3059280" y="1268280"/>
            <a:ext cx="27507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250920" y="1694880"/>
            <a:ext cx="8569080" cy="415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619672" y="0"/>
            <a:ext cx="727280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Предварительный этап работы: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с зимними видами спорта. Знакомство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детей с инвентарем. Имитация движений спортсменов с помощью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представленного оборудования. Обучение основным элементам движений: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передвижение вдоль координационной лестницы используя ходьбу, бег, приставной шаг, шаг назад, прыжки на двух ногах;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lang="ru-RU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передвижение </a:t>
            </a:r>
            <a:r>
              <a:rPr lang="ru-RU" dirty="0" smtClean="0">
                <a:solidFill>
                  <a:schemeClr val="bg1"/>
                </a:solidFill>
              </a:rPr>
              <a:t>по гимнастической скамейке прямо (руки держат свободно внизу или в стороны), приставным шагом и на носках, ползание по скамейке лежа на животе (подтягиваясь на руках), прыжки со скамейки.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2" descr="C:\Users\дом\Desktop\отк онлай урок (Применение гимнастических скамеек и координационных лестниц через зимние виды спорта)\снежинки спортсмены\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331640" cy="1196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дом\Downloads\IMG_0788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 rot="5400000">
            <a:off x="2667867" y="3541091"/>
            <a:ext cx="344822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2" descr="C:\Users\дом\Downloads\IMG_0788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23528" y="3284984"/>
            <a:ext cx="2376264" cy="3240360"/>
          </a:xfrm>
          <a:prstGeom prst="rect">
            <a:avLst/>
          </a:prstGeom>
          <a:noFill/>
        </p:spPr>
      </p:pic>
      <p:pic>
        <p:nvPicPr>
          <p:cNvPr id="13" name="Picture 2" descr="C:\Users\дом\Downloads\IMG_0788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 rot="5400000">
            <a:off x="5724128" y="3645024"/>
            <a:ext cx="324036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Рисунок 1"/>
          <p:cNvPicPr/>
          <p:nvPr/>
        </p:nvPicPr>
        <p:blipFill>
          <a:blip r:embed="rId2" cstate="print"/>
          <a:stretch/>
        </p:blipFill>
        <p:spPr>
          <a:xfrm>
            <a:off x="360" y="0"/>
            <a:ext cx="9143640" cy="7621652"/>
          </a:xfrm>
          <a:prstGeom prst="rect">
            <a:avLst/>
          </a:prstGeom>
          <a:ln w="9360">
            <a:noFill/>
          </a:ln>
        </p:spPr>
      </p:pic>
      <p:sp>
        <p:nvSpPr>
          <p:cNvPr id="248" name="CustomShape 1"/>
          <p:cNvSpPr/>
          <p:nvPr/>
        </p:nvSpPr>
        <p:spPr>
          <a:xfrm>
            <a:off x="714240" y="357120"/>
            <a:ext cx="77148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5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3059280" y="1268280"/>
            <a:ext cx="27507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250920" y="1694880"/>
            <a:ext cx="8569080" cy="415188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" name="10072500" descr="http://images.china.cn/attachement/jpg/site1005/20090223/001143088d810b0c987426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87624" cy="1124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C:\Users\дом\Downloads\IMG_0788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2987824" y="4581128"/>
            <a:ext cx="223224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дом\Desktop\отк онлай урок (Применение гимнастических скамеек и координационных лестниц через зимние виды спорта)\Фото\IMG_0795.JP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4932040" y="2276872"/>
            <a:ext cx="230425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C:\Users\дом\Downloads\IMG_0788.jpg"/>
          <p:cNvPicPr>
            <a:picLocks noChangeAspect="1" noChangeArrowheads="1"/>
          </p:cNvPicPr>
          <p:nvPr/>
        </p:nvPicPr>
        <p:blipFill>
          <a:blip r:embed="rId7" cstate="print"/>
          <a:stretch>
            <a:fillRect/>
          </a:stretch>
        </p:blipFill>
        <p:spPr bwMode="auto">
          <a:xfrm>
            <a:off x="899592" y="2276872"/>
            <a:ext cx="2123728" cy="2555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2" descr="C:\Users\дом\Downloads\IMG_0788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6660232" y="4653136"/>
            <a:ext cx="2304256" cy="2555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Прямоугольник 16"/>
          <p:cNvSpPr/>
          <p:nvPr/>
        </p:nvSpPr>
        <p:spPr>
          <a:xfrm>
            <a:off x="1187624" y="116632"/>
            <a:ext cx="77048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Основной этап работы: </a:t>
            </a:r>
            <a:r>
              <a:rPr lang="ru-RU" dirty="0" smtClean="0">
                <a:solidFill>
                  <a:schemeClr val="bg1"/>
                </a:solidFill>
              </a:rPr>
              <a:t>Совершенствование техники выполнения упражнений. Постепенное усложнение упражнений:  добавление работы рук, применение дополнительного инвентаря. Увеличение темпа движений, выполнение упражнений на скорость. Комбинирование и чередование упражнений. Сопоставление выполняемых упражнений с изученными зимними видами спорта. Работа в группе,  развитие чувства коллективизма, терпения и взаимопонимания.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7" name="Рисунок 1"/>
          <p:cNvPicPr/>
          <p:nvPr/>
        </p:nvPicPr>
        <p:blipFill>
          <a:blip r:embed="rId2" cstate="print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9360">
            <a:noFill/>
          </a:ln>
        </p:spPr>
      </p:pic>
      <p:sp>
        <p:nvSpPr>
          <p:cNvPr id="248" name="CustomShape 1"/>
          <p:cNvSpPr/>
          <p:nvPr/>
        </p:nvSpPr>
        <p:spPr>
          <a:xfrm>
            <a:off x="714240" y="357120"/>
            <a:ext cx="7714800" cy="913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lang="ru-RU" sz="5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9" name="CustomShape 2"/>
          <p:cNvSpPr/>
          <p:nvPr/>
        </p:nvSpPr>
        <p:spPr>
          <a:xfrm>
            <a:off x="3059280" y="1268280"/>
            <a:ext cx="2750760" cy="364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0" name="CustomShape 3"/>
          <p:cNvSpPr/>
          <p:nvPr/>
        </p:nvSpPr>
        <p:spPr>
          <a:xfrm>
            <a:off x="323528" y="116632"/>
            <a:ext cx="8569080" cy="3312368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lang="ru-RU" sz="1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6146" name="Picture 2" descr="C:\Users\дом\Desktop\отк онлай урок (Применение гимнастических скамеек и координационных лестниц через зимние виды спорта)\снежинки спортсмены\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1278118" cy="1124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259632" y="1052736"/>
            <a:ext cx="460851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Игровые физкультурные занятия вызывают у детей повышенный интерес к двигательному материалу, дают возможность реализовать свой двигательный опыт, проявить двигательное творчество.</a:t>
            </a:r>
            <a:r>
              <a:rPr lang="ru-RU" b="1" i="1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Наибольшее удовольствие детям доставляют сюжетные подвижные игры: «Два Мороза», «Добеги до льдинки», «Пингвины», «Лыжня» и др.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Для применения полученных навыков и самостоятельной деятельности, а так же помощи в работе педагогов – воспитателей, создана картотека активных игр и схем комплексов упражнений. Работа с которой  позволит закрепить умения и перенести новые знания </a:t>
            </a:r>
            <a:r>
              <a:rPr lang="ru-RU" b="1" dirty="0" smtClean="0">
                <a:solidFill>
                  <a:schemeClr val="bg1"/>
                </a:solidFill>
              </a:rPr>
              <a:t>в повседневную жизнь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</a:p>
          <a:p>
            <a:pPr algn="just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" name="Picture 2" descr="C:\Users\дом\Downloads\IMG_0788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6084168" y="1124744"/>
            <a:ext cx="2829678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259632" y="5907"/>
            <a:ext cx="741682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Заключительный этап работы: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акрепление упражнений через подвижные игры и эстафеты, прохождение полосы препятствий. Применение картотеки  подвижных игр и комплексов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упражнений.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C:\Users\дом\Downloads\IMG_0788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6228184" y="4005064"/>
            <a:ext cx="2736304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1667</TotalTime>
  <Words>360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User</dc:creator>
  <dc:description/>
  <cp:lastModifiedBy>дом</cp:lastModifiedBy>
  <cp:revision>207</cp:revision>
  <dcterms:created xsi:type="dcterms:W3CDTF">2012-01-30T10:21:36Z</dcterms:created>
  <dcterms:modified xsi:type="dcterms:W3CDTF">2022-12-13T19:14:42Z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Экран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33</vt:i4>
  </property>
</Properties>
</file>