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лена\Desktop\аттестация\презентации\кукольный театр\1231921741_pic_id7084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642918"/>
            <a:ext cx="8856984" cy="531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6600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sz="7800" dirty="0" smtClean="0">
                <a:solidFill>
                  <a:srgbClr val="FFC000"/>
                </a:solidFill>
                <a:latin typeface="Algerian" pitchFamily="82" charset="0"/>
              </a:rPr>
              <a:t>Puppet show</a:t>
            </a:r>
            <a:endParaRPr lang="ru-RU" sz="7800" dirty="0" smtClean="0">
              <a:solidFill>
                <a:srgbClr val="FFC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Fill in the missing letters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4000" b="1" dirty="0" err="1" smtClean="0"/>
              <a:t>Educ</a:t>
            </a:r>
            <a:r>
              <a:rPr lang="ru-RU" sz="4000" b="1" dirty="0" smtClean="0"/>
              <a:t>_</a:t>
            </a:r>
            <a:r>
              <a:rPr lang="en-US" sz="4000" b="1" dirty="0" err="1" smtClean="0"/>
              <a:t>te</a:t>
            </a:r>
            <a:endParaRPr lang="ru-RU" sz="4000" b="1" dirty="0" smtClean="0"/>
          </a:p>
          <a:p>
            <a:pPr lvl="0"/>
            <a:r>
              <a:rPr lang="en-US" sz="4000" b="1" dirty="0" err="1" smtClean="0"/>
              <a:t>Gl</a:t>
            </a:r>
            <a:r>
              <a:rPr lang="ru-RU" sz="4000" b="1" dirty="0" smtClean="0"/>
              <a:t>_</a:t>
            </a:r>
            <a:r>
              <a:rPr lang="en-US" sz="4000" b="1" dirty="0" err="1" smtClean="0"/>
              <a:t>ve</a:t>
            </a:r>
            <a:r>
              <a:rPr lang="en-US" sz="4000" b="1" dirty="0" smtClean="0"/>
              <a:t> </a:t>
            </a:r>
            <a:endParaRPr lang="ru-RU" sz="4000" b="1" dirty="0" smtClean="0"/>
          </a:p>
          <a:p>
            <a:pPr lvl="0"/>
            <a:r>
              <a:rPr lang="ru-RU" sz="4000" b="1" dirty="0" smtClean="0"/>
              <a:t>_</a:t>
            </a:r>
            <a:r>
              <a:rPr lang="en-US" sz="4000" b="1" dirty="0" err="1" smtClean="0"/>
              <a:t>lue</a:t>
            </a:r>
            <a:endParaRPr lang="ru-RU" sz="4000" b="1" dirty="0" smtClean="0"/>
          </a:p>
          <a:p>
            <a:pPr lvl="0"/>
            <a:r>
              <a:rPr lang="en-US" sz="4000" b="1" dirty="0" smtClean="0"/>
              <a:t>Mari</a:t>
            </a:r>
            <a:r>
              <a:rPr lang="ru-RU" sz="4000" b="1" dirty="0" smtClean="0"/>
              <a:t>_</a:t>
            </a:r>
            <a:r>
              <a:rPr lang="en-US" sz="4000" b="1" dirty="0" smtClean="0"/>
              <a:t>net</a:t>
            </a:r>
            <a:r>
              <a:rPr lang="ru-RU" sz="4000" b="1" dirty="0" smtClean="0"/>
              <a:t>_</a:t>
            </a:r>
            <a:r>
              <a:rPr lang="en-US" sz="4000" b="1" dirty="0" smtClean="0"/>
              <a:t>e</a:t>
            </a:r>
            <a:endParaRPr lang="ru-RU" sz="4000" b="1" dirty="0" smtClean="0"/>
          </a:p>
          <a:p>
            <a:pPr lvl="0"/>
            <a:r>
              <a:rPr lang="en-US" sz="4000" b="1" dirty="0" smtClean="0"/>
              <a:t>P</a:t>
            </a:r>
            <a:r>
              <a:rPr lang="ru-RU" sz="4000" b="1" dirty="0" smtClean="0"/>
              <a:t>_</a:t>
            </a:r>
            <a:r>
              <a:rPr lang="en-US" sz="4000" b="1" dirty="0" smtClean="0"/>
              <a:t>p</a:t>
            </a:r>
            <a:r>
              <a:rPr lang="ru-RU" sz="4000" b="1" dirty="0" smtClean="0"/>
              <a:t>_</a:t>
            </a:r>
            <a:r>
              <a:rPr lang="en-US" sz="4000" b="1" dirty="0" smtClean="0"/>
              <a:t>et</a:t>
            </a:r>
            <a:endParaRPr lang="ru-RU" sz="4000" b="1" dirty="0" smtClean="0"/>
          </a:p>
          <a:p>
            <a:pPr lvl="0"/>
            <a:r>
              <a:rPr lang="en-US" sz="4000" b="1" dirty="0" err="1" smtClean="0"/>
              <a:t>Ru</a:t>
            </a:r>
            <a:r>
              <a:rPr lang="ru-RU" sz="4000" b="1" dirty="0" smtClean="0"/>
              <a:t>_</a:t>
            </a:r>
            <a:r>
              <a:rPr lang="en-US" sz="4000" b="1" dirty="0" smtClean="0"/>
              <a:t>be</a:t>
            </a:r>
            <a:r>
              <a:rPr lang="ru-RU" sz="4000" b="1" dirty="0" smtClean="0"/>
              <a:t>_</a:t>
            </a:r>
          </a:p>
          <a:p>
            <a:r>
              <a:rPr lang="en-US" sz="4000" b="1" dirty="0" smtClean="0"/>
              <a:t>W</a:t>
            </a:r>
            <a:r>
              <a:rPr lang="ru-RU" sz="4000" b="1" dirty="0" smtClean="0"/>
              <a:t>_</a:t>
            </a:r>
            <a:r>
              <a:rPr lang="en-US" sz="4000" b="1" dirty="0" err="1" smtClean="0"/>
              <a:t>oden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lvl="0"/>
            <a:r>
              <a:rPr lang="en-US" sz="4000" b="1" dirty="0" smtClean="0"/>
              <a:t>Educ</a:t>
            </a:r>
            <a:r>
              <a:rPr lang="en-US" sz="4000" b="1" dirty="0" smtClean="0">
                <a:solidFill>
                  <a:srgbClr val="FF0000"/>
                </a:solidFill>
              </a:rPr>
              <a:t>a</a:t>
            </a:r>
            <a:r>
              <a:rPr lang="en-US" sz="4000" b="1" dirty="0" smtClean="0"/>
              <a:t>te</a:t>
            </a:r>
            <a:endParaRPr lang="ru-RU" sz="4000" b="1" dirty="0" smtClean="0"/>
          </a:p>
          <a:p>
            <a:pPr lvl="0"/>
            <a:r>
              <a:rPr lang="en-US" sz="4000" b="1" dirty="0" smtClean="0"/>
              <a:t>Gl</a:t>
            </a:r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r>
              <a:rPr lang="en-US" sz="4000" b="1" dirty="0" smtClean="0"/>
              <a:t>ve </a:t>
            </a:r>
            <a:endParaRPr lang="ru-RU" sz="4000" b="1" dirty="0" smtClean="0"/>
          </a:p>
          <a:p>
            <a:pPr lvl="0"/>
            <a:r>
              <a:rPr lang="en-US" sz="4000" b="1" dirty="0" smtClean="0">
                <a:solidFill>
                  <a:srgbClr val="FF0000"/>
                </a:solidFill>
              </a:rPr>
              <a:t>G</a:t>
            </a:r>
            <a:r>
              <a:rPr lang="en-US" sz="4000" b="1" dirty="0" smtClean="0"/>
              <a:t>lue</a:t>
            </a:r>
            <a:endParaRPr lang="ru-RU" sz="4000" b="1" dirty="0" smtClean="0"/>
          </a:p>
          <a:p>
            <a:pPr lvl="0"/>
            <a:r>
              <a:rPr lang="en-US" sz="4000" b="1" dirty="0" smtClean="0"/>
              <a:t>Mari</a:t>
            </a:r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r>
              <a:rPr lang="en-US" sz="4000" b="1" dirty="0" smtClean="0"/>
              <a:t>net</a:t>
            </a:r>
            <a:r>
              <a:rPr lang="en-US" sz="4000" b="1" dirty="0" smtClean="0">
                <a:solidFill>
                  <a:srgbClr val="FF0000"/>
                </a:solidFill>
              </a:rPr>
              <a:t>t</a:t>
            </a:r>
            <a:r>
              <a:rPr lang="en-US" sz="4000" b="1" dirty="0" smtClean="0"/>
              <a:t>e</a:t>
            </a:r>
            <a:endParaRPr lang="ru-RU" sz="4000" b="1" dirty="0" smtClean="0"/>
          </a:p>
          <a:p>
            <a:pPr lvl="0"/>
            <a:r>
              <a:rPr lang="en-US" sz="4000" b="1" dirty="0" smtClean="0"/>
              <a:t>P</a:t>
            </a:r>
            <a:r>
              <a:rPr lang="en-US" sz="4000" b="1" dirty="0" smtClean="0">
                <a:solidFill>
                  <a:srgbClr val="FF0000"/>
                </a:solidFill>
              </a:rPr>
              <a:t>u</a:t>
            </a:r>
            <a:r>
              <a:rPr lang="en-US" sz="4000" b="1" dirty="0" smtClean="0"/>
              <a:t>p</a:t>
            </a:r>
            <a:r>
              <a:rPr lang="en-US" sz="4000" b="1" dirty="0" smtClean="0">
                <a:solidFill>
                  <a:srgbClr val="FF0000"/>
                </a:solidFill>
              </a:rPr>
              <a:t>p</a:t>
            </a:r>
            <a:r>
              <a:rPr lang="en-US" sz="4000" b="1" dirty="0" smtClean="0"/>
              <a:t>et</a:t>
            </a:r>
            <a:endParaRPr lang="ru-RU" sz="4000" b="1" dirty="0" smtClean="0"/>
          </a:p>
          <a:p>
            <a:pPr lvl="0"/>
            <a:r>
              <a:rPr lang="en-US" sz="4000" b="1" dirty="0" smtClean="0"/>
              <a:t>Ru</a:t>
            </a:r>
            <a:r>
              <a:rPr lang="en-US" sz="4000" b="1" dirty="0" smtClean="0">
                <a:solidFill>
                  <a:srgbClr val="FF0000"/>
                </a:solidFill>
              </a:rPr>
              <a:t>b</a:t>
            </a:r>
            <a:r>
              <a:rPr lang="en-US" sz="4000" b="1" dirty="0" smtClean="0"/>
              <a:t>ber</a:t>
            </a:r>
            <a:endParaRPr lang="ru-RU" sz="4000" b="1" dirty="0" smtClean="0"/>
          </a:p>
          <a:p>
            <a:r>
              <a:rPr lang="en-US" sz="4000" b="1" dirty="0" smtClean="0"/>
              <a:t>W</a:t>
            </a:r>
            <a:r>
              <a:rPr lang="en-US" sz="4000" b="1" dirty="0" smtClean="0">
                <a:solidFill>
                  <a:srgbClr val="FF0000"/>
                </a:solidFill>
              </a:rPr>
              <a:t>o</a:t>
            </a:r>
            <a:r>
              <a:rPr lang="en-US" sz="4000" b="1" dirty="0" smtClean="0"/>
              <a:t>oden</a:t>
            </a:r>
            <a:endParaRPr lang="ru-RU" sz="40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answers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78634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Ex.1</a:t>
            </a:r>
            <a:endParaRPr lang="ru-RU" dirty="0" smtClean="0"/>
          </a:p>
          <a:p>
            <a:r>
              <a:rPr lang="en-US" dirty="0" smtClean="0"/>
              <a:t>a glove puppet — picture 2</a:t>
            </a:r>
            <a:endParaRPr lang="ru-RU" dirty="0" smtClean="0"/>
          </a:p>
          <a:p>
            <a:r>
              <a:rPr lang="en-US" dirty="0" smtClean="0"/>
              <a:t>a marionette — picture 1</a:t>
            </a:r>
            <a:endParaRPr lang="ru-RU" dirty="0" smtClean="0"/>
          </a:p>
          <a:p>
            <a:r>
              <a:rPr lang="en-US" dirty="0" smtClean="0"/>
              <a:t>a finger puppet — picture 3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Ex.2</a:t>
            </a:r>
            <a:endParaRPr lang="ru-RU" dirty="0" smtClean="0"/>
          </a:p>
          <a:p>
            <a:r>
              <a:rPr lang="en-US" dirty="0" smtClean="0"/>
              <a:t>marionette: string, cloth, wood, etc.</a:t>
            </a:r>
            <a:endParaRPr lang="ru-RU" dirty="0" smtClean="0"/>
          </a:p>
          <a:p>
            <a:r>
              <a:rPr lang="en-US" dirty="0" smtClean="0"/>
              <a:t>glove puppet: cloth, plastic, rubber, etc.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en-US" dirty="0" smtClean="0"/>
              <a:t>ex.3</a:t>
            </a:r>
            <a:endParaRPr lang="ru-RU" dirty="0" smtClean="0"/>
          </a:p>
          <a:p>
            <a:r>
              <a:rPr lang="en-US" dirty="0" smtClean="0"/>
              <a:t>head, hand, fingers, arms, legs, body</a:t>
            </a:r>
            <a:endParaRPr lang="ru-RU" dirty="0"/>
          </a:p>
        </p:txBody>
      </p:sp>
      <p:pic>
        <p:nvPicPr>
          <p:cNvPr id="4" name="Объект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082" y="142852"/>
            <a:ext cx="1547811" cy="2284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32" y="2285992"/>
            <a:ext cx="2036796" cy="187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Елена\Desktop\аттестация\презентации\кукольный театр\k06647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82" y="4572008"/>
            <a:ext cx="1462390" cy="19788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have a rest!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  <a:latin typeface="Academy Engraved LET" pitchFamily="2" charset="0"/>
              </a:rPr>
              <a:t>Open the brackets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Present Simple</a:t>
            </a:r>
            <a:endParaRPr lang="ru-RU" dirty="0" smtClean="0"/>
          </a:p>
          <a:p>
            <a:r>
              <a:rPr lang="en-US" dirty="0" smtClean="0"/>
              <a:t>1. I usually ________ (go) to school.</a:t>
            </a:r>
            <a:endParaRPr lang="ru-RU" dirty="0" smtClean="0"/>
          </a:p>
          <a:p>
            <a:r>
              <a:rPr lang="en-US" dirty="0" smtClean="0"/>
              <a:t>2. Tom   ________ (work) every day.</a:t>
            </a:r>
            <a:endParaRPr lang="ru-RU" dirty="0" smtClean="0"/>
          </a:p>
          <a:p>
            <a:r>
              <a:rPr lang="en-US" dirty="0" smtClean="0"/>
              <a:t>3. You ________ (not play) basketball once a week.</a:t>
            </a:r>
            <a:endParaRPr lang="ru-RU" dirty="0" smtClean="0"/>
          </a:p>
          <a:p>
            <a:r>
              <a:rPr lang="en-US" dirty="0" smtClean="0"/>
              <a:t>4. _______ Martha and Kevin (swim) twice a week?</a:t>
            </a:r>
            <a:endParaRPr lang="ru-RU" dirty="0" smtClean="0"/>
          </a:p>
          <a:p>
            <a:r>
              <a:rPr lang="en-US" dirty="0" smtClean="0"/>
              <a:t>5.________ Linda (take care) of her sister?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en-US" b="1" dirty="0" smtClean="0"/>
              <a:t>Present Continuous </a:t>
            </a:r>
            <a:endParaRPr lang="ru-RU" dirty="0" smtClean="0"/>
          </a:p>
          <a:p>
            <a:r>
              <a:rPr lang="en-US" dirty="0" smtClean="0"/>
              <a:t>1. John________  (read) a book now.</a:t>
            </a:r>
            <a:endParaRPr lang="ru-RU" dirty="0" smtClean="0"/>
          </a:p>
          <a:p>
            <a:r>
              <a:rPr lang="en-US" dirty="0" smtClean="0"/>
              <a:t>2. What ________ (you do) tonight?</a:t>
            </a:r>
            <a:endParaRPr lang="ru-RU" dirty="0" smtClean="0"/>
          </a:p>
          <a:p>
            <a:r>
              <a:rPr lang="en-US" dirty="0" smtClean="0"/>
              <a:t>3.Jack and Peter________  (work) late today.</a:t>
            </a:r>
            <a:endParaRPr lang="ru-RU" dirty="0" smtClean="0"/>
          </a:p>
          <a:p>
            <a:r>
              <a:rPr lang="en-US" dirty="0" smtClean="0"/>
              <a:t>4. Silvia________  (not listen) to music.</a:t>
            </a:r>
            <a:endParaRPr lang="ru-RU" dirty="0" smtClean="0"/>
          </a:p>
          <a:p>
            <a:r>
              <a:rPr lang="en-US" dirty="0" smtClean="0"/>
              <a:t>5. The phone ________ (not ring).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cademy Engraved LET" pitchFamily="2" charset="0"/>
              </a:rPr>
              <a:t>check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en-US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Present Simple</a:t>
            </a:r>
            <a:endParaRPr lang="ru-RU" dirty="0" smtClean="0"/>
          </a:p>
          <a:p>
            <a:r>
              <a:rPr lang="en-US" dirty="0" smtClean="0"/>
              <a:t>1. I usually go to school.</a:t>
            </a:r>
            <a:endParaRPr lang="ru-RU" dirty="0" smtClean="0"/>
          </a:p>
          <a:p>
            <a:r>
              <a:rPr lang="en-US" dirty="0" smtClean="0"/>
              <a:t>2. Tom   works every day.</a:t>
            </a:r>
            <a:endParaRPr lang="ru-RU" dirty="0" smtClean="0"/>
          </a:p>
          <a:p>
            <a:r>
              <a:rPr lang="en-US" dirty="0" smtClean="0"/>
              <a:t>3. You do not play basketball once a week.</a:t>
            </a:r>
            <a:endParaRPr lang="ru-RU" dirty="0" smtClean="0"/>
          </a:p>
          <a:p>
            <a:r>
              <a:rPr lang="en-US" dirty="0" smtClean="0"/>
              <a:t>4. Do Martha and Kevin swim twice a week?</a:t>
            </a:r>
            <a:endParaRPr lang="ru-RU" dirty="0" smtClean="0"/>
          </a:p>
          <a:p>
            <a:r>
              <a:rPr lang="en-US" dirty="0" smtClean="0"/>
              <a:t>5. Does Linda take care of her sister?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en-US" b="1" dirty="0" smtClean="0"/>
              <a:t>Present Continuous </a:t>
            </a:r>
            <a:endParaRPr lang="ru-RU" dirty="0" smtClean="0"/>
          </a:p>
          <a:p>
            <a:r>
              <a:rPr lang="en-US" dirty="0" smtClean="0"/>
              <a:t>1. John is reading a book now.</a:t>
            </a:r>
            <a:endParaRPr lang="ru-RU" dirty="0" smtClean="0"/>
          </a:p>
          <a:p>
            <a:r>
              <a:rPr lang="en-US" dirty="0" smtClean="0"/>
              <a:t>2. What are you doing tonight?</a:t>
            </a:r>
            <a:endParaRPr lang="ru-RU" dirty="0" smtClean="0"/>
          </a:p>
          <a:p>
            <a:r>
              <a:rPr lang="en-US" dirty="0" smtClean="0"/>
              <a:t>3.Jack and Peter are working late today.</a:t>
            </a:r>
            <a:endParaRPr lang="ru-RU" dirty="0" smtClean="0"/>
          </a:p>
          <a:p>
            <a:r>
              <a:rPr lang="en-US" dirty="0" smtClean="0"/>
              <a:t>4. Silvia is not listening to music.</a:t>
            </a:r>
            <a:endParaRPr lang="ru-RU" dirty="0" smtClean="0"/>
          </a:p>
          <a:p>
            <a:r>
              <a:rPr lang="en-US" dirty="0" smtClean="0"/>
              <a:t>5. The phone is not ringing.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Academy Engraved LET" pitchFamily="2" charset="0"/>
              </a:rPr>
              <a:t>Task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Academy Engraved LET" pitchFamily="2" charset="0"/>
              </a:rPr>
              <a:t>Make a sock puppet.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pPr marL="342900" lvl="3" indent="-342900">
              <a:buFont typeface="Arial" pitchFamily="34" charset="0"/>
              <a:buChar char="•"/>
            </a:pPr>
            <a:r>
              <a:rPr lang="en-US" sz="3200" b="1" dirty="0" smtClean="0">
                <a:solidFill>
                  <a:srgbClr val="002060"/>
                </a:solidFill>
                <a:latin typeface="Academy Engraved LET" pitchFamily="2" charset="0"/>
              </a:rPr>
              <a:t>Use your puppets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pPr marL="342900" lvl="3" indent="-342900"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Academy Engraved LET" pitchFamily="2" charset="0"/>
              </a:rPr>
              <a:t> to act out a story.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27625" y="928670"/>
            <a:ext cx="4016375" cy="3012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Елена\Desktop\аттестация\презентации\кукольный театр\images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4000504"/>
            <a:ext cx="4104456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Thank you!</a:t>
            </a:r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1285860"/>
            <a:ext cx="3028950" cy="15144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Содержимое 3" descr="images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3177381"/>
            <a:ext cx="15240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6" name="Рисунок 5" descr="images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857364"/>
            <a:ext cx="1905000" cy="1371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perspectiveHeroicExtremeLeftFacing"/>
            <a:lightRig rig="threePt" dir="t"/>
          </a:scene3d>
        </p:spPr>
      </p:pic>
      <p:pic>
        <p:nvPicPr>
          <p:cNvPr id="7" name="Рисунок 6" descr="imag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4214818"/>
            <a:ext cx="2343150" cy="1952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" name="Рисунок 7" descr="images (8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224" y="4357694"/>
            <a:ext cx="2343150" cy="1952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218</Words>
  <PresentationFormat>Экран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Fill in the missing letters</vt:lpstr>
      <vt:lpstr>Presentation</vt:lpstr>
      <vt:lpstr>answers</vt:lpstr>
      <vt:lpstr>Let’s have a rest!</vt:lpstr>
      <vt:lpstr>Open the brackets</vt:lpstr>
      <vt:lpstr>check </vt:lpstr>
      <vt:lpstr>Task </vt:lpstr>
      <vt:lpstr>Thank you!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Puppet show</dc:title>
  <dc:creator>Таня</dc:creator>
  <cp:lastModifiedBy>Таня</cp:lastModifiedBy>
  <cp:revision>12</cp:revision>
  <dcterms:created xsi:type="dcterms:W3CDTF">2021-07-26T14:11:50Z</dcterms:created>
  <dcterms:modified xsi:type="dcterms:W3CDTF">2021-08-19T12:50:38Z</dcterms:modified>
</cp:coreProperties>
</file>