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3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742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77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135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0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273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72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876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77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35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014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0721C-8592-4F52-8EFD-BA4ACE4548E4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D7512-3775-4034-84B2-B710F2669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5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-64189" y="1396884"/>
            <a:ext cx="6593600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Как </a:t>
            </a:r>
            <a:endParaRPr lang="ru-RU" sz="40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конструкторы </a:t>
            </a:r>
            <a:r>
              <a:rPr lang="ru-RU" sz="4000" b="1" dirty="0" err="1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Лего</a:t>
            </a:r>
            <a:r>
              <a:rPr lang="ru-RU" sz="4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</a:t>
            </a:r>
            <a:endParaRPr lang="ru-RU" sz="40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r>
              <a:rPr lang="ru-RU" sz="4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с</a:t>
            </a:r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пособствуют</a:t>
            </a:r>
          </a:p>
          <a:p>
            <a:pPr algn="ctr"/>
            <a:r>
              <a:rPr lang="ru-RU" sz="40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4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 pitchFamily="34" charset="0"/>
              </a:rPr>
              <a:t>развитию детей?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437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23528" y="332656"/>
            <a:ext cx="8640960" cy="39703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Вывод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Конструкторы являются прекрасной развивающей игрушкой для детей разных возрастов. Современные наборы предоставляют большой выбор способов игры: от создания простой модели по схеме до проектирования и создания радиоуправляемых роботов своими руками. Занятия с конструкторами развивают пространственное и логическое мышление, произвольное внимание, речь и коммуникативные способности детей, учат их планировать свою деятельность и контролировать процесс выполнения задач, развивают их личностные качества. Различные способы организации игры детей задействуют разные сферы их развития, а использование конструкторов в качестве учебного материала делает игру в конструктор элементом обучения чтению и счету.</a:t>
            </a:r>
          </a:p>
          <a:p>
            <a:pPr algn="just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https://www.int-edu.ru/sites/default/files/news/vebinar_lego-realizaciya_tehnologiy_ste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263" y="4057263"/>
            <a:ext cx="4541489" cy="25523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72134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6823039" cy="406265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Мы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с детства знакомы с конструкторами: разные материалы, цвета и размеры позволяли нам создавать целые вселенные и могли увлечь на целый день. Современные родители уже застали эпоху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будучи детьми и помнят, как новый набор был самым желанным подарком, а от процесса конструирования ничего не могло отвлечь. Современные дети также легко увлекаются созданием моделей из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а новые наборы предлагают гораздо более широкие возможности для творчества. Давайте же разбираться, есть ли польза конструкторов для развития малышей на примере самого популярного из них – конструктора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just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074" name="Picture 2" descr="https://im0-tub-ru.yandex.net/i?id=94a480124a6044d7fe5e77a840631e78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359" y="4149080"/>
            <a:ext cx="3456384" cy="2402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52091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23528" y="260648"/>
            <a:ext cx="8352928" cy="452431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Если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проанализировать способы игры в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то можно выделить следующие: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Ребенок самостоятельно конструирует модель по предложенной схеме,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Ребенок воплощает собственные идеи моделей,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Несколько детей самостоятельно конструируют модели и участвуют в общей игре,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Ребенок или группа детей конструирует модели при участии родителей или педагогов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эти процессы хоть и внешне похожи, но для ребенка будут буквально разными занятиями, так как в одних условиях он активнее будет развивать креативное мышление, в других упор будет на развитие коммуникативных навыков, а в некоторых играх в первую очередь будет развиваться логическое мышление.</a:t>
            </a:r>
          </a:p>
          <a:p>
            <a:endParaRPr lang="ru-RU" dirty="0"/>
          </a:p>
        </p:txBody>
      </p:sp>
      <p:pic>
        <p:nvPicPr>
          <p:cNvPr id="2052" name="Picture 4" descr="https://cdn.lifehacker.ru/wp-content/uploads/2013/12/05101947-shutterstock_1207029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47044"/>
            <a:ext cx="2880319" cy="21285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02370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8568952" cy="424731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способствует развитию мелкой моторики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Соединение и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рассоединение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деталей разных размеров и форм требует от ребенка усилий, различных по направленности, силе и длительности, тем самым отлично тренируя руку, готовя её к письму, а также способствуя развитию мышления малыша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развивает креативность и нестандартное мышление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Придумывая собственные модели, дети учатся сочетать детали разных форм, цветов и размеров. Играя в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самостоятельно, малыши могут создавать самые разные модели, начиная от домика фермера, заканчивая инопланетным космическим кораблём. При этом у детей почти нет ограничений по виду и конструкции моделей, а значит и нет страха сделать что-то неправильно. Именно эти условия и создают атмосферу для развития воображения и креативности.</a:t>
            </a:r>
          </a:p>
          <a:p>
            <a:pPr algn="just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218" name="Picture 2" descr="https://cdn1-img.robotbaza.ru/files/1/4940/7664460/original/lenews_rus_pic31-577fa27e0219b77a983ce0303d3f2c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56" y="4365104"/>
            <a:ext cx="4239163" cy="2119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5458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1717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95536" y="197347"/>
            <a:ext cx="8352928" cy="61863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развивает внимание, умение планировать и решать проблемы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Создавая модели, дети учатся планировать свою деятельность, находить и решать проблемы, происходит развитие произвольного внимания. При создании модели по инструкции малыш учится читать схемы, разбивать задачу на шаги и следить за их выполнением. При встрече с проблемой, ребенку приходится перепроверить предыдущие шаги и проанализировать, где была допущена ошибка. Все эти навыки ещё не раз пригодятся малышу в школе и во взрослой жизни.</a:t>
            </a:r>
          </a:p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развивает пространственное и логическое мышление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Создавая модели самостоятельно и по схеме, а также с участием взрослых, малыш постепенно знакомится с понятиями цвета, размера, формы, симметрии и баланса и постоянно имеет возможность использовать эти знания: конструктор будет стоять только при условии, что у него будут ножки одинаковой длины, два маленьких блока можно заменить одним большим, маленькая площадь основания делает конструкцию неустойчивой. Все эти и многие другие открытия позволяют ребенку заложить прочную базу для последующего обучения математике и физике, а также формирует познавательную мотивацию.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470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23528" y="197347"/>
            <a:ext cx="8424936" cy="64633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способствует развитию речи ребенка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Играя в конструктор в компании сверстников или взрослого, ребенок учится объяснять свои идеи, описывать процесс конструирования и затруднения, которые встретились на пути. Словарный запас ребенка пополняется за счет обсуждения моделей: например, малыш обнаруживает, что спереди у машины есть капот, место, куда заливают бензин, называется топливный бак, а вещи водитель может складывать в багажник. Используя разные сюжеты и сильное желание поделиться своими идеями, ребенок, сам того не замечая, начинает использовать всё больше и больше новых слов и выражений.</a:t>
            </a:r>
          </a:p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развивает умение работать в команде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Позволяя своему малышу играть в конструктор с другими детьми, вы даете ему возможность усовершенствовать свои навыки работы в команде. Если предстоит совместное конструирование, нужно сперва решить, что это будет, ракета, космический корабль или гоночный автомобиль. Создавая модели вместе, дети учатся лидерству и кооперации, распределяют роли и используют разные идеи для создания более интересной игры. Малыши учатся подчинять свои действия общей задумке, создавать и принимать правила игры, объяснять свои идеи, распределять роли, отставить своё мнение и принимать поправки в изначальный план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3770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280920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err="1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развивает целеустремленность и укрепляет самооценку ребенка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Играя в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дети склонны строить всё более и более сложные конструкции. Такие модели требуют не только развитых навыков планирования, но целеустремленности для достижения цели. Встречаясь с трудностями, ребенок может перестроить модель чуть ли не с нуля, но и награда в виде результата не заставит себя ждать. Конструктор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Лего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разработан таким образом, что внешние факторы почти не влияют на конечный результат - детали крайне редко ломаются и всегда подходят друг другу. Благодаря этому ребенок всегда получается результат в соответствии с приложенными усилиями, что положительно влияет на его самооценку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365104"/>
            <a:ext cx="8424936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>
                <a:solidFill>
                  <a:srgbClr val="FF0000"/>
                </a:solidFill>
              </a:rPr>
              <a:t>Игра в конструктор оказывает положительное влияние на развитие физических, интеллектуальных и коммуникативных способностей ребенка. Разные способы организации игры позволяют уделить внимание разным сферам развития ребенка: работа в команде развивает коммуникативные навыки малыша, создание сложной модели развивает терпеливость и усидчивость, поэтапное конструирование развивает способность ребенка к планированию и организации самостоятельной деятельности.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98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23530" y="548680"/>
            <a:ext cx="8496944" cy="34163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endParaRPr lang="ru-RU" b="1" cap="all" dirty="0" smtClean="0">
              <a:ln w="9000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just"/>
            <a:r>
              <a:rPr lang="ru-RU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Конструкторы </a:t>
            </a: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обучении</a:t>
            </a:r>
          </a:p>
          <a:p>
            <a:pPr algn="just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Последнее время всё больше педагогов используют конструкторы в качестве наглядного материала при обучении письму и чтению, развитию мышления, памяти и внимания малыша. Сложение и вычитание, умножение и деление объясняется проще при использовании блоков разных размеров. Нанесенные на блоки буквы позволяют сделать обучение чтению по-настоящему занимательным процессом. Работая с конструктором, ребенок подключает физическую активность к процессу обучения, что делает этот процесс гораздо более эффективным и интересным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  <a:p>
            <a:pPr algn="just"/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30" y="4581128"/>
            <a:ext cx="849694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i="1" dirty="0">
                <a:solidFill>
                  <a:srgbClr val="FF0000"/>
                </a:solidFill>
              </a:rPr>
              <a:t>Конструкторы могут стать не только отличной игрушкой, но и учебным и творческим материалом для дошкольников и младших школьников. Варьирование идей и элементов создают практически неограниченные возможности для организации развивающих занятий для детей.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079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searchenginejournal.com/wp-content/uploads/2019/08/memorable-appealing-brand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0" r="15583" b="4051"/>
          <a:stretch/>
        </p:blipFill>
        <p:spPr bwMode="auto">
          <a:xfrm>
            <a:off x="1" y="1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8663">
            <a:off x="396197" y="296899"/>
            <a:ext cx="3600400" cy="2476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https://i.pinimg.com/originals/09/fa/39/09fa39789c9373819351bb9f966dd6e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13233" r="22855" b="8950"/>
          <a:stretch/>
        </p:blipFill>
        <p:spPr bwMode="auto">
          <a:xfrm>
            <a:off x="4716016" y="355523"/>
            <a:ext cx="3729252" cy="2810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 descr="https://i.ytimg.com/vi/JgFVo_ld0fg/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9" r="18413"/>
          <a:stretch/>
        </p:blipFill>
        <p:spPr bwMode="auto">
          <a:xfrm>
            <a:off x="539552" y="3212976"/>
            <a:ext cx="3139928" cy="2722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7" name="Picture 7" descr="https://2.bp.blogspot.com/-xLDvQu3bjvA/WiGVj3_SvTI/AAAAAAAAFT4/KEEHgCuoFPcR3goEQ8T48LTqXu-x08uVwCLcBGAs/s1600/LEGO%2B3841%2BLEGO%2BBOARD%2BGAMES%2BMinotauru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705" y="3573016"/>
            <a:ext cx="3672408" cy="2754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694227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1068</Words>
  <Application>Microsoft Office PowerPoint</Application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Пользователь</cp:lastModifiedBy>
  <cp:revision>6</cp:revision>
  <dcterms:created xsi:type="dcterms:W3CDTF">2022-03-09T15:16:53Z</dcterms:created>
  <dcterms:modified xsi:type="dcterms:W3CDTF">2022-12-13T17:05:10Z</dcterms:modified>
</cp:coreProperties>
</file>