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FDC3-A6AD-4D8A-9F4D-568DE8F7E5E3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60EB8-11E2-4570-B631-06FEF0CA6B9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6405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FDC3-A6AD-4D8A-9F4D-568DE8F7E5E3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60EB8-11E2-4570-B631-06FEF0CA6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23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FDC3-A6AD-4D8A-9F4D-568DE8F7E5E3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60EB8-11E2-4570-B631-06FEF0CA6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3159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FDC3-A6AD-4D8A-9F4D-568DE8F7E5E3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60EB8-11E2-4570-B631-06FEF0CA6B9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8199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FDC3-A6AD-4D8A-9F4D-568DE8F7E5E3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60EB8-11E2-4570-B631-06FEF0CA6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959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FDC3-A6AD-4D8A-9F4D-568DE8F7E5E3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60EB8-11E2-4570-B631-06FEF0CA6B9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8561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FDC3-A6AD-4D8A-9F4D-568DE8F7E5E3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60EB8-11E2-4570-B631-06FEF0CA6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876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FDC3-A6AD-4D8A-9F4D-568DE8F7E5E3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60EB8-11E2-4570-B631-06FEF0CA6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5867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FDC3-A6AD-4D8A-9F4D-568DE8F7E5E3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60EB8-11E2-4570-B631-06FEF0CA6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332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FDC3-A6AD-4D8A-9F4D-568DE8F7E5E3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60EB8-11E2-4570-B631-06FEF0CA6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023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FDC3-A6AD-4D8A-9F4D-568DE8F7E5E3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60EB8-11E2-4570-B631-06FEF0CA6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014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FDC3-A6AD-4D8A-9F4D-568DE8F7E5E3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60EB8-11E2-4570-B631-06FEF0CA6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024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FDC3-A6AD-4D8A-9F4D-568DE8F7E5E3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60EB8-11E2-4570-B631-06FEF0CA6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897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FDC3-A6AD-4D8A-9F4D-568DE8F7E5E3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60EB8-11E2-4570-B631-06FEF0CA6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121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FDC3-A6AD-4D8A-9F4D-568DE8F7E5E3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60EB8-11E2-4570-B631-06FEF0CA6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325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FDC3-A6AD-4D8A-9F4D-568DE8F7E5E3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60EB8-11E2-4570-B631-06FEF0CA6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759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FDC3-A6AD-4D8A-9F4D-568DE8F7E5E3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60EB8-11E2-4570-B631-06FEF0CA6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507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DEAFDC3-A6AD-4D8A-9F4D-568DE8F7E5E3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8560EB8-11E2-4570-B631-06FEF0CA6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012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14" y="600535"/>
            <a:ext cx="10182473" cy="565693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3360" y="191590"/>
            <a:ext cx="5195252" cy="984067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Электричество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537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131" y="685800"/>
            <a:ext cx="9038285" cy="594719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4526" y="209005"/>
            <a:ext cx="6754086" cy="128886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Электрические приборы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330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Электрические животные: 5 видов электрических рыб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111" y="1733006"/>
            <a:ext cx="7900500" cy="473746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9954" y="60960"/>
            <a:ext cx="6318658" cy="13846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Электрический Угорь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150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Электрические животные: 5 видов электрических рыб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714" y="1282380"/>
            <a:ext cx="8708572" cy="510100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8662" y="235132"/>
            <a:ext cx="6309949" cy="1123406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Электрический сом</a:t>
            </a:r>
          </a:p>
        </p:txBody>
      </p:sp>
    </p:spTree>
    <p:extLst>
      <p:ext uri="{BB962C8B-B14F-4D97-AF65-F5344CB8AC3E}">
        <p14:creationId xmlns:p14="http://schemas.microsoft.com/office/powerpoint/2010/main" val="3598310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Электрические животные: 5 видов электрических рыб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261" y="1349829"/>
            <a:ext cx="4552361" cy="411915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08959" y="104505"/>
            <a:ext cx="5822269" cy="925284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Электрический скат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Обыкновенный электрический ска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422" y="1382486"/>
            <a:ext cx="4651556" cy="4093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9650667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9</Words>
  <Application>Microsoft Office PowerPoint</Application>
  <PresentationFormat>Широкоэкранный</PresentationFormat>
  <Paragraphs>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Сектор</vt:lpstr>
      <vt:lpstr>Электричество</vt:lpstr>
      <vt:lpstr>Электрические приборы</vt:lpstr>
      <vt:lpstr>Электрический Угорь</vt:lpstr>
      <vt:lpstr>Электрический сом</vt:lpstr>
      <vt:lpstr>Электрический скат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МБДОУБ -  детский сад «Светлячок»             Проект  «Электрические рыбы»   </dc:title>
  <dc:creator>Учетная запись Майкрософт</dc:creator>
  <cp:lastModifiedBy>Учетная запись Майкрософт</cp:lastModifiedBy>
  <cp:revision>5</cp:revision>
  <cp:lastPrinted>2021-10-04T13:48:21Z</cp:lastPrinted>
  <dcterms:created xsi:type="dcterms:W3CDTF">2021-09-26T09:05:55Z</dcterms:created>
  <dcterms:modified xsi:type="dcterms:W3CDTF">2021-10-04T13:52:32Z</dcterms:modified>
</cp:coreProperties>
</file>