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79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9 Мая\9_M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653136"/>
            <a:ext cx="6444208" cy="965969"/>
          </a:xfrm>
        </p:spPr>
        <p:txBody>
          <a:bodyPr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6400800" cy="67248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9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39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9 Мая\9May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678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3995738" y="1125538"/>
            <a:ext cx="51482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979613" y="1989138"/>
            <a:ext cx="69850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23527" y="4581128"/>
            <a:ext cx="5760641" cy="1038623"/>
          </a:xfrm>
        </p:spPr>
        <p:txBody>
          <a:bodyPr/>
          <a:lstStyle/>
          <a:p>
            <a:pPr algn="ctr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«Год памяти и славы»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5517232"/>
            <a:ext cx="6624860" cy="103279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Шумкова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Ю.Н.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Рефтинский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772816"/>
            <a:ext cx="6264696" cy="4896272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 о Родине, известных лучших песен ВОВ  и о войне. Муз. М.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Блантера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слова М. Исаковского «Катюша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Муз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Тиличевой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слова Л. Некрасовой «День Победы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Муз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 Протасова, слова В. Степанова «Сегодня Салют!».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 к празднику Победы: «Катюша»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Филиппенко В. «Вечный огонь»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Цель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песнями военных лет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200" dirty="0"/>
          </a:p>
        </p:txBody>
      </p:sp>
      <p:pic>
        <p:nvPicPr>
          <p:cNvPr id="4" name="Рисунок 3" descr="https://vse-trafarety.ru/public/uploads/images/9-maya/9-maya-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157192"/>
            <a:ext cx="3600400" cy="1146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701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268760"/>
            <a:ext cx="6840760" cy="540032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-Попади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цель. Цель: упражнять в метании в цель;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-Встречные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перебежки. Цель: закреплять умение детей бегать наперегонки;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игра: «Разведка». Цель: развивать выдержку, наблюдательность;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-П/игра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«Меткий стрелок». Цель: формировать умение согласовать свои действия с действиями партнеров;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1.Консультация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на тему «Знакомьте детей с героическим прошлым России», 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2.Консультация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родителей, « Как победить в  себе застенчивость»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3.Оформление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буклетов для родителей « Мы наследники Победы»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4.Привлечение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участию в конкурсе рисунков  и поделок в группе. Тема: «Вечная память Ветеранам», « День Победы», «Миру мир», « Салют Победы»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vse-trafarety.ru/public/uploads/images/9-maya/9-maya-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069632"/>
            <a:ext cx="2088232" cy="575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7671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412776"/>
            <a:ext cx="5148262" cy="647700"/>
          </a:xfrm>
        </p:spPr>
        <p:txBody>
          <a:bodyPr/>
          <a:lstStyle/>
          <a:p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этап: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3" y="2060476"/>
            <a:ext cx="5724326" cy="4608612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чтецов, посвященном ВОВ;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«Бессмертный полк».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«Вечный огонь»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 Окна Победы»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совместных работ родителей и детей посвящённых «Дню Победы». (аппликация, рисование)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стенда « Никто не забыт- ничто не забыто»</a:t>
            </a:r>
          </a:p>
          <a:p>
            <a:endParaRPr lang="ru-RU" dirty="0"/>
          </a:p>
        </p:txBody>
      </p:sp>
      <p:pic>
        <p:nvPicPr>
          <p:cNvPr id="5" name="Рисунок 4" descr="Гвоздики и Свято-Георгиевской ленты на сером фоне деревянные — стоковое фо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97152"/>
            <a:ext cx="2520280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2417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052736"/>
            <a:ext cx="5148262" cy="93573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1" y="1124744"/>
            <a:ext cx="6624861" cy="5544344"/>
          </a:xfrm>
        </p:spPr>
        <p:txBody>
          <a:bodyPr/>
          <a:lstStyle/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Результаты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проектной деятельности позволяют не просто повысить интерес детей к людям, защитившим много лет назад, но и способствует формированию подлинно 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патриотической позиции у дошкольников, которая затем ляжет в основу личности взрослого человека – гражданина своей страны.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Прошло много десятков лет, как закончилась страшная война. Уходят из жизни защитники Родины, их остаются все меньше. Нельзя забывать подвиг своих дедов. И если люди будут знать, что такое война, то будут милосердны, рассудительны и мудры, тогда воин меньше.</a:t>
            </a:r>
          </a:p>
          <a:p>
            <a:endParaRPr lang="ru-RU" sz="1600" dirty="0"/>
          </a:p>
        </p:txBody>
      </p:sp>
      <p:pic>
        <p:nvPicPr>
          <p:cNvPr id="4" name="Рисунок 3" descr="https://funpick.ru/wp-content/uploads/2018/04/0_4538d5_61db46bf_ori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653136"/>
            <a:ext cx="345658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831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759" y="1814139"/>
            <a:ext cx="1549674" cy="22398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247697"/>
            <a:ext cx="1586551" cy="211540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90" y="2039037"/>
            <a:ext cx="1286271" cy="22086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628800"/>
            <a:ext cx="1546648" cy="21735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579" y="1883091"/>
            <a:ext cx="1211424" cy="210190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329" y="4743037"/>
            <a:ext cx="1542090" cy="206256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55" y="4043792"/>
            <a:ext cx="1528375" cy="204422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3779912" y="1366095"/>
            <a:ext cx="37275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«Вечная память Ветеранам»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14" name="Объект 3"/>
          <p:cNvPicPr>
            <a:picLocks noGrp="1" noChangeAspect="1"/>
          </p:cNvPicPr>
          <p:nvPr>
            <p:ph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590" y="4867448"/>
            <a:ext cx="1486877" cy="19905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784" y="3065068"/>
            <a:ext cx="1432284" cy="20645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7066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652" y="2515187"/>
            <a:ext cx="1576487" cy="21085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85103" y="2616869"/>
            <a:ext cx="2212632" cy="124460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Объект 6"/>
          <p:cNvSpPr>
            <a:spLocks noGrp="1"/>
          </p:cNvSpPr>
          <p:nvPr>
            <p:ph idx="1"/>
          </p:nvPr>
        </p:nvSpPr>
        <p:spPr>
          <a:xfrm>
            <a:off x="2555776" y="1556792"/>
            <a:ext cx="1872208" cy="144016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«Бессмертный полк»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699" y="1196752"/>
            <a:ext cx="1662019" cy="229739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275" y="1907983"/>
            <a:ext cx="2301329" cy="17259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Прямоугольник 10"/>
          <p:cNvSpPr/>
          <p:nvPr/>
        </p:nvSpPr>
        <p:spPr>
          <a:xfrm flipH="1">
            <a:off x="6655275" y="1196752"/>
            <a:ext cx="23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«Окна Победы»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69" y="5314668"/>
            <a:ext cx="1952231" cy="146417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28" y="3698881"/>
            <a:ext cx="2011407" cy="150855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8000" r="12988" b="8000"/>
          <a:stretch/>
        </p:blipFill>
        <p:spPr>
          <a:xfrm>
            <a:off x="2555776" y="4798495"/>
            <a:ext cx="3245519" cy="194731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6" name="Рисунок 15" descr="https://vse-trafarety.ru/public/uploads/images/9-maya/9-maya-1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292" y="4158109"/>
            <a:ext cx="2005833" cy="522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6920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268760"/>
            <a:ext cx="6948264" cy="504478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916832"/>
            <a:ext cx="6804248" cy="475225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Алешина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Н.В.Патриотическое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дошкольников: методические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рекомендации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Н. В. Алешина. – М. : ЦГЛ, 2005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 Е. Проектная деятельность дошкольников: пособие для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 дошкольных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учреждений/ Н. Е.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Н.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 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  МОЗАИКА-СИНТЕЗ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Кондрыкинская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А. Дошкольникам о защитниках Отечества: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 пособие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патриотическому воспитанию в ДОУ/. Л. А.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Кондрыкинская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 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ТЦ  Сфера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Нечаева В. Г., Макарова Т. А. Нравственное воспитание в детском саду: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  педагогов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дошкольных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учреждений/ В. Г. Нечаева, Т.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А.Макрова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Просвещение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1984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П. Казакова, Т. А. Шорыгина» Детям о Великой Победе» Москва 2010 г. Т.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Шорыгина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 Москва 2010 г.</a:t>
            </a:r>
          </a:p>
          <a:p>
            <a:endParaRPr lang="ru-RU" sz="1800" dirty="0"/>
          </a:p>
        </p:txBody>
      </p:sp>
      <p:pic>
        <p:nvPicPr>
          <p:cNvPr id="4" name="Рисунок 3" descr="https://vse-trafarety.ru/public/uploads/images/9-maya/9-maya-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938" y="5924997"/>
            <a:ext cx="3571875" cy="714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0858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556792"/>
            <a:ext cx="6912892" cy="51122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 algn="ctr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5" t="16997" r="16079"/>
          <a:stretch/>
        </p:blipFill>
        <p:spPr>
          <a:xfrm>
            <a:off x="2339752" y="1988840"/>
            <a:ext cx="5787811" cy="3740911"/>
          </a:xfrm>
          <a:prstGeom prst="rect">
            <a:avLst/>
          </a:prstGeom>
        </p:spPr>
      </p:pic>
      <p:pic>
        <p:nvPicPr>
          <p:cNvPr id="6" name="Рисунок 5" descr="Гвоздики и Свято-Георгиевской ленты на сером фоне деревянные — стоковое фото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533" y="5509048"/>
            <a:ext cx="2232248" cy="1143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59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915816" y="1772816"/>
            <a:ext cx="4968552" cy="4824264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информационный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группы, родители, воспитатели.</a:t>
            </a:r>
          </a:p>
          <a:p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Гвоздики и Свято-Георгиевской ленты на сером фоне деревянные — стоковое фо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25144"/>
            <a:ext cx="2592288" cy="1528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3419872" y="548680"/>
            <a:ext cx="4626372" cy="1728193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2411760" y="980728"/>
            <a:ext cx="6480720" cy="5688360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Патриотическое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не возникает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себе. Это результат длительного, целенаправленного воспитательного воздействия на человека, начиная с самого детства. В связи с этим проблема нравственно– патриотического воспитания детей дошкольного возраста становится одной из актуальных. В результате систематической, целенаправленной воспитательной работы у детей могут быть сформированы элементы гражданственности и патриотизма. Нельзя быть патриотом, не чувствуя личной связи с Родиной, не зная, как любили, берегли и защищали ее наши предки, наши отцы и деды. Не следует также забывать, что война является одним из наиболее важных исторических опытов и практик в формировании, воспроизводстве, воспитании и восприятии настоящего мужчины. Образ воина остается одним из ключевых символов мужественности.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Отсюда возникает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как помочь подрастающему поколению сформировать у них чувство долга, чувство уважения к славным защитникам нашей Родины, чувство гордости за свой великий народ, который подарил нам счастливую жизнь.</a:t>
            </a:r>
          </a:p>
          <a:p>
            <a:pPr marL="0" indent="0">
              <a:buNone/>
            </a:pPr>
            <a:r>
              <a:rPr lang="ru-RU" alt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ООоорооьнотаекнапиавпи45уке</a:t>
            </a:r>
            <a:endParaRPr lang="ru-RU" altLang="ru-RU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2195736" y="908720"/>
            <a:ext cx="6948264" cy="576036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Формирование нравственных ценностей (толерантность, уважение к защитникам Родины, гордость за свой народ).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Закрепление знаний о том, кто и как защищали нашу Родину в годы войны.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Воспитание нравственно - патриотических чувств у дошкольников через совместные мероприятия детей, родителей, и педагогов, через расширение общего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кругозора.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1)Дать представление о значении победы нашего народа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2)Обогащать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развивать словарный запас детей. Знакомить с произведениями художественной литературы и музыки военных лет;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3)Познакомить с городами – героями, с памятниками героям войны;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4)Привлекать родителей к участию в мероприятиях, в акции по теме Великой Отечественной войне.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5)Воспитание любви к Родине, уважения к ветеранам.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6)Воспитывать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детях бережное отношение к семейным фотографиям и наградам</a:t>
            </a:r>
          </a:p>
          <a:p>
            <a:endParaRPr lang="ru-RU" alt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3" y="2060848"/>
            <a:ext cx="6156375" cy="4535438"/>
          </a:xfrm>
        </p:spPr>
        <p:txBody>
          <a:bodyPr/>
          <a:lstStyle/>
          <a:p>
            <a:endParaRPr lang="ru-RU" sz="1600" dirty="0"/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интереса к истории своей страны, к Великой Отечественной войне, осознанное проявление уважения к заслугам и подвигам воинов Великой Отечественной войны.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родителями важности патриотического воспитания дошкольников.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понятные им необходимые представления о детях – героях и героях ВОВ, подвигах, которые они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627784" y="764704"/>
            <a:ext cx="565231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Гвоздики и Свято-Георгиевской ленты на сером фоне деревянные — стоковое фо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941168"/>
            <a:ext cx="2718146" cy="16225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40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9" y="1556792"/>
            <a:ext cx="7020272" cy="5112296"/>
          </a:xfrm>
        </p:spPr>
        <p:txBody>
          <a:bodyPr/>
          <a:lstStyle/>
          <a:p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сбор информации, работа с методической литературой, составление </a:t>
            </a:r>
            <a:endParaRPr lang="ru-RU" sz="1800" dirty="0"/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проектом.</a:t>
            </a:r>
          </a:p>
          <a:p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реализация проекта.</a:t>
            </a:r>
          </a:p>
          <a:p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подведение результатов, презентация работы над проектом.</a:t>
            </a:r>
          </a:p>
          <a:p>
            <a:pPr marL="0" indent="0" algn="ctr">
              <a:buNone/>
            </a:pPr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Сбор информации, подготовка методического обеспечения, разработка конспектов занятий.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Консультации для родителей.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4)оформление стенда: «Никто не забыт – ничто не забыто!»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Подбор пословиц и поговорок о мужестве, смелости и стойкости воинов.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)Подбор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фотографий, буклетов на военную тематику, текстов художественных произведений, стихотворений.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изготовлению работ, посвященных Дню Победы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23928" y="620688"/>
            <a:ext cx="5220072" cy="1152550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5436294" cy="1151756"/>
          </a:xfrm>
        </p:spPr>
        <p:txBody>
          <a:bodyPr/>
          <a:lstStyle/>
          <a:p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этап: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8270" y="1268574"/>
            <a:ext cx="6192688" cy="5472336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Формы работы: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 о Родине, армии, солдатах; разучивание стихотворения  о войне. 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 по теме : « 9 Мая-День Победы»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Кассиль «Твои защитники»,  Чтение отрывка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Баруздин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 «Шёл по улице солдат».(Пересказ детьми небольшого текста об армии).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Я.Тайц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«Цикл рассказов о войне». (Обсуждение текстов, ответы на вопросы детьми).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Митяев «Почему Армия всем родная»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рассказов на тему: «Моя служба в Армии».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детей с произведениями о ВОВ, расширить знания о военных профессиях и истории.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2.Воспитывать уважение к защитникам Отечества.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память, мышление, воображение, речь детей, 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4.приучать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слушать, развивать интерес.</a:t>
            </a:r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35641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340768"/>
            <a:ext cx="6480845" cy="5328320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презентаций , рассматривание иллюстраций к рассказам, медалей и орденов ВОВ.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поделок на тему: «Вечная память Ветеранам», «День Победы», « Салют Победы»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голубей – символов мира к празднику Победы.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1.Развивать наблюдательность и интерес к истории Родины.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выразить позитивные ожидания и представления ребенка о счастливой мирной жизни людей.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в поделках свои эмоции и чувства.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мелкую моторику.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4.Пробудить уважение и интерес к ветеранам ВОВ.</a:t>
            </a:r>
          </a:p>
          <a:p>
            <a:endParaRPr lang="ru-RU" sz="1800" dirty="0"/>
          </a:p>
        </p:txBody>
      </p:sp>
      <p:pic>
        <p:nvPicPr>
          <p:cNvPr id="5" name="Рисунок 4" descr="Гвоздики и Свято-Георгиевской ленты на сером фоне деревянные — стоковое фо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525716"/>
            <a:ext cx="2232248" cy="1143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807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1052736"/>
            <a:ext cx="7020272" cy="5616352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Формы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ВОВ: «Знакомство с историей празднования Дня Победы»,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помним – мы гордимся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Что такое героизм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»,«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Дети-герои войны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«Памятники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воинской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славы», работа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речи: « Военная техника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Ордена и медали ВОВ»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игра: «Что нужно для службы в армии?»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-Дидактическая игра: «Найди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описанию».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-Дидактическая игра: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- маленький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конструктором : «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техника»</a:t>
            </a:r>
          </a:p>
          <a:p>
            <a:pPr marL="0" lv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Цель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историческими событиями Великой Отечественной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войны; сформировать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представление о героизме. Воспитывать положительное отношение к воинам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2.Приобщить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прошлому и настоящему через связь поколений, воспитать уважение к памяти павших бойцов, ветеранам ВОВ</a:t>
            </a:r>
          </a:p>
          <a:p>
            <a:pPr marL="0" lv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3.Рассматривание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 военной техники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рассматривать предметы, рассказывать о них. Пополнять и активизировать словарь детей. Развивать внимание, память, наблюдательность. Воспитывать интерес к военной технике.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11482432"/>
      </p:ext>
    </p:extLst>
  </p:cSld>
  <p:clrMapOvr>
    <a:masterClrMapping/>
  </p:clrMapOvr>
</p:sld>
</file>

<file path=ppt/theme/theme1.xml><?xml version="1.0" encoding="utf-8"?>
<a:theme xmlns:a="http://schemas.openxmlformats.org/drawingml/2006/main" name="9Ma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9May</Template>
  <TotalTime>391</TotalTime>
  <Words>1008</Words>
  <Application>Microsoft Office PowerPoint</Application>
  <PresentationFormat>Экран (4:3)</PresentationFormat>
  <Paragraphs>117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9May</vt:lpstr>
      <vt:lpstr>Проект на тему :  «Год памяти и славы»</vt:lpstr>
      <vt:lpstr>Презентация PowerPoint</vt:lpstr>
      <vt:lpstr>Актуальность: </vt:lpstr>
      <vt:lpstr>Презентация PowerPoint</vt:lpstr>
      <vt:lpstr>Презентация PowerPoint</vt:lpstr>
      <vt:lpstr>Этапы реализации проекта</vt:lpstr>
      <vt:lpstr>Практический этап: 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Итоговый этап: </vt:lpstr>
      <vt:lpstr>Ожидаемый результат:   </vt:lpstr>
      <vt:lpstr>Презентация PowerPoint</vt:lpstr>
      <vt:lpstr>Презентация PowerPoint</vt:lpstr>
      <vt:lpstr>Список используемой литературы: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: « 9 Мая – День Победы»</dc:title>
  <dc:subject>9 Мая</dc:subject>
  <dc:creator>home</dc:creator>
  <dc:description>http://propowerpoint.ru - Бесплатные шаблоны для презентаций. Полезные советы и уроки PowerPoint .</dc:description>
  <cp:lastModifiedBy>home</cp:lastModifiedBy>
  <cp:revision>24</cp:revision>
  <dcterms:created xsi:type="dcterms:W3CDTF">2020-05-08T19:03:55Z</dcterms:created>
  <dcterms:modified xsi:type="dcterms:W3CDTF">2020-05-13T19:06:43Z</dcterms:modified>
</cp:coreProperties>
</file>