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08" r:id="rId5"/>
    <p:sldMasterId id="2147483720" r:id="rId6"/>
    <p:sldMasterId id="2147483732" r:id="rId7"/>
  </p:sldMasterIdLst>
  <p:notesMasterIdLst>
    <p:notesMasterId r:id="rId19"/>
  </p:notesMasterIdLst>
  <p:sldIdLst>
    <p:sldId id="261" r:id="rId8"/>
    <p:sldId id="258" r:id="rId9"/>
    <p:sldId id="263" r:id="rId10"/>
    <p:sldId id="276" r:id="rId11"/>
    <p:sldId id="265" r:id="rId12"/>
    <p:sldId id="266" r:id="rId13"/>
    <p:sldId id="268" r:id="rId14"/>
    <p:sldId id="269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12D29DED-C8F3-4660-A015-DFA487B1E40B}">
          <p14:sldIdLst>
            <p14:sldId id="261"/>
            <p14:sldId id="258"/>
            <p14:sldId id="263"/>
            <p14:sldId id="276"/>
            <p14:sldId id="265"/>
            <p14:sldId id="266"/>
            <p14:sldId id="268"/>
            <p14:sldId id="269"/>
            <p14:sldId id="271"/>
            <p14:sldId id="272"/>
            <p14:sldId id="273"/>
            <p14:sldId id="277"/>
            <p14:sldId id="278"/>
            <p14:sldId id="26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83" autoAdjust="0"/>
  </p:normalViewPr>
  <p:slideViewPr>
    <p:cSldViewPr>
      <p:cViewPr>
        <p:scale>
          <a:sx n="100" d="100"/>
          <a:sy n="100" d="100"/>
        </p:scale>
        <p:origin x="-302" y="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E43BC-88D7-42B5-BF81-FA85024BBE94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ABE58-5F2C-44C7-A904-705F47332A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1526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9ABE58-5F2C-44C7-A904-705F47332AC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2405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24071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2995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4731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1859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27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718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9069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305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98762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345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1604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20587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26314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896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4809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60887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0899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993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3915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54429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1762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79632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9064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1270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30467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90140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6400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945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399753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408201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5017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6930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28911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87022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9364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89382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97410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159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930055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3193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5816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36270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5967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6140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005896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17324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14613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3550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611751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40069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699591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67044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79868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9891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410066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69360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19160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81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84445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09407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02176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38625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71951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9963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309564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11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576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730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81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298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232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117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362471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родителей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 для детей дошкольного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1563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6131024" cy="346050"/>
          </a:xfrm>
        </p:spPr>
        <p:txBody>
          <a:bodyPr/>
          <a:lstStyle/>
          <a:p>
            <a:pPr indent="450215" algn="ctr"/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Этюды на выражение страха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Лисенок боится (для детей 3-4 лет)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Лисенок увидел на другом берегу ручья свою маму, но он не решается войти в воду. Вода такая холодная, да и глубоко. Выразительные движения. Поставить ногу вперед на носок, потом вернуть ногу на место. Повторить это движение несколько раз. Для большей выразительности можно имитировать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стряхивание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ноги воображаемых капелек воды.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5A6268C-39CC-4659-A146-08ED6E552E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20888"/>
            <a:ext cx="6491064" cy="3705275"/>
          </a:xfrm>
        </p:spPr>
        <p:txBody>
          <a:bodyPr/>
          <a:lstStyle/>
          <a:p>
            <a:pPr indent="0" algn="ctr">
              <a:buNone/>
            </a:pPr>
            <a:r>
              <a:rPr lang="ru-RU" sz="1400" dirty="0"/>
              <a:t> </a:t>
            </a: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Гроза (для детей 4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окном гроза. Хлещет дождь. Сверкают молнии. Грозно гремит гром.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один дома. Он стоит у окна. В момент сильного раската грома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ему становится страшно.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 музыка М.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Раухвергера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«Гром»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движения. Голова запрокинута и втянута в плечи;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глаза широко раскрыты; рот открыт; ладони как бы отгораживают от лица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страшное зрелище.</a:t>
            </a:r>
          </a:p>
          <a:p>
            <a:pPr indent="0" algn="ctr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Собака лает и хватает за пятки (для детей 3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гуляет. Мимо на поводке идет собака. Она лает на мальчика и пытается, натягивая поводок, достать мордой до его ног.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время этюда звучит музыка Г. Фрида «Появление большой собаки».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9668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820472" cy="6048672"/>
          </a:xfrm>
        </p:spPr>
        <p:txBody>
          <a:bodyPr/>
          <a:lstStyle/>
          <a:p>
            <a:pPr indent="357188" algn="l"/>
            <a:r>
              <a:rPr lang="ru-RU" sz="1400" b="1" dirty="0">
                <a:latin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 помогает ребенку: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-проще общаться со сверстниками,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-легче выражать свои чувства и лучше понимать чувства другого.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вырабатываются положительные черты характера: уверенность, честность, смелость, доброта,   изживаются невротические проявления (страхи, различного рода опасения, неуверенность).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осознаёт, что между мыслями, чувствами и поведением  существует связь и что эмоциональные проблемы вызываются не только ситуациями, но и их неверным восприятием.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учится справляться с жизненными трудностями.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занятий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изучают различные эмоции, возможность ими управлять.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подобным методикам: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-преодолеваются барьеры в общении детей;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-снимается психическое напряжение;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-развивается лучшее понимание себя и других;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-создаются возможности для самовыражения ребенка.</a:t>
            </a:r>
          </a:p>
        </p:txBody>
      </p:sp>
    </p:spTree>
    <p:extLst>
      <p:ext uri="{BB962C8B-B14F-4D97-AF65-F5344CB8AC3E}">
        <p14:creationId xmlns:p14="http://schemas.microsoft.com/office/powerpoint/2010/main" xmlns="" val="5646692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6115050" cy="752226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понятия «психогимнастика».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0DDF5143-35C1-43AD-8023-A83FF7EF5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метод, при котором участники проявляют себя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общаются без помощи слов. Кто является автором термина, 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известно. Термин «психогимнастика» может иметь широкое и узкое значение,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разные авторы вкладывают в него неодинаковое содержание.</a:t>
            </a:r>
          </a:p>
          <a:p>
            <a:pPr indent="0" algn="just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затрагивают основные задачи психического развития детей.</a:t>
            </a:r>
          </a:p>
          <a:p>
            <a:pPr indent="0" algn="just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научить ребенка справляться с жизненными трудностями.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осознать, что между мыслями, чувствами и поведением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связь и что эмоциональные проблемы вызываются не только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ситуациями, но и их неверным восприятием. В ходе занятий </a:t>
            </a:r>
          </a:p>
          <a:p>
            <a:pPr indent="0" algn="just">
              <a:buNone/>
            </a:pP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изучают различные эмоции, возможность ими управлять.</a:t>
            </a:r>
          </a:p>
          <a:p>
            <a:pPr indent="357188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-27353" y="2060848"/>
            <a:ext cx="7772400" cy="140535"/>
          </a:xfrm>
        </p:spPr>
        <p:txBody>
          <a:bodyPr/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727" y="2344121"/>
            <a:ext cx="5688633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CF83F79-4F51-473A-8192-0E1BD83E0747}"/>
              </a:ext>
            </a:extLst>
          </p:cNvPr>
          <p:cNvSpPr txBox="1"/>
          <p:nvPr/>
        </p:nvSpPr>
        <p:spPr>
          <a:xfrm>
            <a:off x="683568" y="1424316"/>
            <a:ext cx="7920880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 помогает детям: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-преодолевать барьеры в общении,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-лучше понять себя и других,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-снимать психическое напряжение,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-дает возможность самовыражения.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такие занятия показаны детям с чрезмерной утомляемостью, истощаемостью, непоседливостью, вспыльчивым, замкнутым, с неврозами, нарушениями характера, легкими задержками психического развития и другими нервно-психическими расстройствами, находящимися на границе здоровья и болезни.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важно использовать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психопрофилактической работе с практически здоровыми детьми с целью психофизической разрядки.</a:t>
            </a:r>
          </a:p>
        </p:txBody>
      </p:sp>
    </p:spTree>
    <p:extLst>
      <p:ext uri="{BB962C8B-B14F-4D97-AF65-F5344CB8AC3E}">
        <p14:creationId xmlns:p14="http://schemas.microsoft.com/office/powerpoint/2010/main" xmlns="" val="51989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00807"/>
            <a:ext cx="5256585" cy="56166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50" b="1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F5F3E06-8948-4F35-9ED7-7A365F583E84}"/>
              </a:ext>
            </a:extLst>
          </p:cNvPr>
          <p:cNvSpPr txBox="1"/>
          <p:nvPr/>
        </p:nvSpPr>
        <p:spPr>
          <a:xfrm>
            <a:off x="251520" y="2276872"/>
            <a:ext cx="8892480" cy="46166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состоят из трех фаз.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фаза – это снятие напряжения с помощью различных вариантов бега, ходьбы.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фаза – пантомима (изображение страха, растерянности, удивления).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фаза – заключительная, направлена на закрепление чувства принадлежности к группе. 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строятся по определенной схеме :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Мимические и пантомимические этюды.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выразить изображение отдельных эмоциональных состояний, связанных с переживаниями телесного и психического довольства и недовольства. Модель выражения основных эмоций и некоторых социально окрашенных чувств. Дети знакомятся с элементами выразительных движений: мимикой, жестом, позой, походкой.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Этюды и игры, направленные на выражение отдельных свойств личности и эмоций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моделирование поведения персонажей с теми или иными чертами характера, закрепление и расширение уже полученных детьми сведений о социальной компетентности, привлечение внимания детей ко всем компонентам выразительных движений одновременно.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Этюды и игры, имеющие терапевтическую направленность на определенного ребенка или на группу в целом.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коррекция настроения, отдельных черт характера ребенка, тренинг моделированных стандартных ситуаций.</a:t>
            </a:r>
          </a:p>
          <a:p>
            <a:pPr indent="357188" algn="just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Фаза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психомышечной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тренировки.</a:t>
            </a:r>
          </a:p>
          <a:p>
            <a:pPr indent="357188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снятие эмоционального напряжения, внушение желательного настроения и поведения.</a:t>
            </a: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  <a:p>
            <a:pPr indent="357188" algn="just"/>
            <a:endParaRPr lang="ru-RU" sz="1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5009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00062" y="274638"/>
            <a:ext cx="6072187" cy="706090"/>
          </a:xfrm>
        </p:spPr>
        <p:txBody>
          <a:bodyPr/>
          <a:lstStyle/>
          <a:p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выражение внимания, интереса и сосредоточения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179513" y="980728"/>
            <a:ext cx="6840760" cy="5688360"/>
          </a:xfrm>
        </p:spPr>
        <p:txBody>
          <a:bodyPr/>
          <a:lstStyle/>
          <a:p>
            <a:pPr indent="0" algn="ctr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Лисичка подслушивает (для детей 3-4 лет)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Лисичка стоит у окна избушки, в которой живут котик с петушком, и подслушивает, о чем они говорят.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Выразительные движения. Голову наклонить в сторону (слушать, подставляя ухо), взгляд направить в другую сторону, рот полуоткрыт.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Поза. Ногу выставить вперед, корпус тела слегка наклонить вперед.</a:t>
            </a:r>
          </a:p>
          <a:p>
            <a:pPr indent="0" algn="ctr">
              <a:buNone/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там происходят? (для детей 5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 лет)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Мальчики стояли в тесном кружке и что-то делали, наклонив головы вниз. В нескольких шагах от них остановилась девочке. «Что там происходит?» – подумала она, но ближе подойти не решилась.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Выразительные движения. Голову поворачивать в сторону происходящего действия, пристальный взгляд. </a:t>
            </a:r>
          </a:p>
          <a:p>
            <a:pPr indent="0" algn="just">
              <a:buNone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П о з а. Выдвинуть одну ногу вперед, перенести на нее вес тела, одна рука на бедре, другая опущена вдоль тела.</a:t>
            </a: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Собака принюхивается (для детей 6-7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Охотничья собака, увидев дичь, моментально застыла в напряженной позе. Морда у нее вытянулась вперед, уши поднялись, глаза неподвижно глядят на добычу, а нос бесшумно втягивает приятный и дразнящий запах.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7736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284984"/>
            <a:ext cx="7558608" cy="315466"/>
          </a:xfrm>
        </p:spPr>
        <p:txBody>
          <a:bodyPr/>
          <a:lstStyle/>
          <a:p>
            <a:pPr indent="450215"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Этюды на выражение удивления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Удивление (для детей 4-5 лет)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 очень удивился: он увидел, как фокусник посадил в пустой чемодан кошку и закрыл его, а когда открыл чемодан, кошки там не было... Из чемодана выпрыгнула собака.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Мимика: Рот раскрыт, брови и верхние веки приподняты.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Круглые глаза (для детей 6-7 лет)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Однажды первоклассник Артур подсмотрел в подъезде удивительную сценку и написал об этом рассказ: «Я шел из школы. Я зашел в подъезд и увидел, что бегает тряпка. Я поднял тряпку и увидел, что там котенок».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предлагает детям показать, какие круглые глаз были у мальчика, когда он увидел живую тряпку.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8390656" cy="4968552"/>
          </a:xfrm>
        </p:spPr>
        <p:txBody>
          <a:bodyPr/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408681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971600" y="404664"/>
            <a:ext cx="6115050" cy="72008"/>
          </a:xfrm>
        </p:spPr>
        <p:txBody>
          <a:bodyPr/>
          <a:lstStyle/>
          <a:p>
            <a:pPr indent="450215"/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выражение удовольствия и радости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-2556792" y="6713984"/>
            <a:ext cx="360040" cy="270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35309CA-0670-4C27-B4FC-5738E6671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indent="0" algn="ctr">
              <a:buNone/>
            </a:pPr>
            <a:endParaRPr lang="ru-RU" sz="1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endParaRPr lang="ru-RU" sz="1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Карлсон (для детей 5-6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предлагает детям отгадать загадку: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Мой дом – у вас на крыше!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 каждому знаком!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мой пропеллер слышен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Над вашим чердаком! (М.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Танич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один ребенок показывает, какое лицо у Карлсона, а другой –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довольное лицо у мальчика, к которому прилетел Карлсон.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движения: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Надуть щеки.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Улыбаться.</a:t>
            </a:r>
          </a:p>
          <a:p>
            <a:pPr indent="0" algn="ctr">
              <a:buNone/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Встреча с другом (для детей 6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мальчика был друг. Но вот настало лето, и им пришлось расстаться.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 остался в городе, а его друг уехал с родителями на юг.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Скучно в городе без друга. Прошел месяц. Однажды идет мальчик по улице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вдруг видит, как на остановке из троллейбуса выходит его товарищ. 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же обрадовались они друг другу!</a:t>
            </a:r>
          </a:p>
          <a:p>
            <a:pPr indent="0" algn="just">
              <a:buNone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движения: объятие, улыбка.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5479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4824536" cy="288032"/>
          </a:xfrm>
        </p:spPr>
        <p:txBody>
          <a:bodyPr/>
          <a:lstStyle/>
          <a:p>
            <a:pPr indent="450215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Маме улыбаемся (для детей 3-4 лет)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поет песенку «Маме улыбаемся» В.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Агафонникова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Ой, лады, лады, лады,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боимся мы воды,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Чисто умываемся –вот так!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Маме улыбаемся –вот так!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слушают песню и повторяют движения, которые им показывает ведущий.1-я строчка – хлопают в ладоши.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2-я строчка – разводят руки в стороны ладонями вверх.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3-я строчка – гладят по кругу свои  щеки.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4-я строчка – опускают руки и улыбаются.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CE4E484-15CB-4875-8B5A-07898E26AC98}"/>
              </a:ext>
            </a:extLst>
          </p:cNvPr>
          <p:cNvSpPr txBox="1"/>
          <p:nvPr/>
        </p:nvSpPr>
        <p:spPr>
          <a:xfrm>
            <a:off x="4572000" y="4221088"/>
            <a:ext cx="417646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ctr"/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Вкусные конфеты (для детей 3-4 лет)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девочки в руках воображаемый кулек (коробка) с конфетами. Она протягивает его по очереди детям. Они берут по одной конфете и благодарят девочку, потом разворачивают бумажки и берут конфеты в рот. По ребячьим лицам видно, что угощение вкусное. </a:t>
            </a:r>
          </a:p>
          <a:p>
            <a:pPr indent="450215"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Этюд сопровождается музыкой Т.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Кассерна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«Медовые конфетки».</a:t>
            </a:r>
          </a:p>
          <a:p>
            <a:pPr indent="450215"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Мимика: Жевательные движения, улыбка.</a:t>
            </a:r>
          </a:p>
        </p:txBody>
      </p:sp>
    </p:spTree>
    <p:extLst>
      <p:ext uri="{BB962C8B-B14F-4D97-AF65-F5344CB8AC3E}">
        <p14:creationId xmlns:p14="http://schemas.microsoft.com/office/powerpoint/2010/main" xmlns="" val="757074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568952" cy="2448272"/>
          </a:xfrm>
        </p:spPr>
        <p:txBody>
          <a:bodyPr/>
          <a:lstStyle/>
          <a:p>
            <a:pPr indent="450215"/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Этюды на выражение страдания и печали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Старый гриб (для детей 6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 лет)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Старый гриб вот-вот упадет.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слабая ножка уже не выдерживает тяжести большой раскисшей шляпки.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движения. Стоять, ноги расставлены, колени слегка согнуты; плечи опущены, руки висят вдоль тела; голова клонится к плечу.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так устал (для детей 5-6 лет)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Маленький гномик несет на плече большую еловую шишку. Вот он остановился, положил шишку своих ног и говорит: - Я так устал,  я очень устал.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Звучит музыка Д.Г. Тюрка «Я так устал». Выразительные движения. 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Стоять, руки висят вдоль тела; плечи опущены.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Золушка (для детей 5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 лет)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зале звучит музыка М.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Воловаца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«Золушка и принц» (отрывок).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Девочка изображает Золушку, которая приходит домой после бала очень печальной: она потеряла туфельку.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движения. Поникшая голова, сведенные брови, опущенные уголки губ, замедленная походка.</a:t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926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387</TotalTime>
  <Words>710</Words>
  <Application>Microsoft Office PowerPoint</Application>
  <PresentationFormat>Экран (4:3)</PresentationFormat>
  <Paragraphs>100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Шаблон 2</vt:lpstr>
      <vt:lpstr>1_Шаблон 2</vt:lpstr>
      <vt:lpstr>2_Шаблон 2</vt:lpstr>
      <vt:lpstr>4_Шаблон 2</vt:lpstr>
      <vt:lpstr>5_Шаблон 2</vt:lpstr>
      <vt:lpstr>6_Шаблон 2</vt:lpstr>
      <vt:lpstr>7_Шаблон 2</vt:lpstr>
      <vt:lpstr>       Консультация для  родителей «Психогимнастика для детей дошкольного возраста»                                       </vt:lpstr>
      <vt:lpstr>  Определение понятия «психогимнастика».</vt:lpstr>
      <vt:lpstr>Направление психогимнастики</vt:lpstr>
      <vt:lpstr>Слайд 4</vt:lpstr>
      <vt:lpstr>Этюды на выражение внимания, интереса и сосредоточения </vt:lpstr>
      <vt:lpstr> Этюды на выражение удивления Удивление (для детей 4-5 лет) Мальчик очень удивился: он увидел, как фокусник посадил в пустой чемодан кошку и закрыл его, а когда открыл чемодан, кошки там не было... Из чемодана выпрыгнула собака. Мимика: Рот раскрыт, брови и верхние веки приподняты.   Круглые глаза (для детей 6-7 лет) Однажды первоклассник Артур подсмотрел в подъезде удивительную сценку и написал об этом рассказ: «Я шел из школы. Я зашел в подъезд и увидел, что бегает тряпка. Я поднял тряпку и увидел, что там котенок». Ведущий предлагает детям показать, какие круглые глаз были у мальчика, когда он увидел живую тряпку. </vt:lpstr>
      <vt:lpstr>   Этюды на выражение удовольствия и радости   </vt:lpstr>
      <vt:lpstr>   Маме улыбаемся (для детей 3-4 лет) Ведущий поет песенку «Маме улыбаемся» В. Агафонникова Ой, лады, лады, лады, Не боимся мы воды,            Чисто умываемся –вот так!           Маме улыбаемся –вот так! Дети слушают песню и повторяют движения, которые им показывает ведущий.1-я строчка – хлопают в ладоши.                      2-я строчка – разводят руки в стороны ладонями вверх.           3-я строчка – гладят по кругу свои  щеки.          4-я строчка – опускают руки и улыбаются. </vt:lpstr>
      <vt:lpstr>                  Этюды на выражение страдания и печали  Старый гриб (для детей 6 – 7 лет) Старый гриб вот-вот упадет.  Его слабая ножка уже не выдерживает тяжести большой раскисшей шляпки. Выразительные движения. Стоять, ноги расставлены, колени слегка согнуты; плечи опущены, руки висят вдоль тела; голова клонится к плечу.   Я так устал (для детей 5-6 лет) Маленький гномик несет на плече большую еловую шишку. Вот он остановился, положил шишку своих ног и говорит: - Я так устал,  я очень устал. Звучит музыка Д.Г. Тюрка «Я так устал». Выразительные движения.  Стоять, руки висят вдоль тела; плечи опущены.   Золушка (для детей 5 – 6 лет) В зале звучит музыка М. Воловаца  «Золушка и принц» (отрывок). Девочка изображает Золушку, которая приходит домой после бала очень печальной: она потеряла туфельку. Выразительные движения. Поникшая голова, сведенные брови, опущенные уголки губ, замедленная походка. </vt:lpstr>
      <vt:lpstr>              Этюды на выражение страха   Лисенок боится (для детей 3-4 лет) Лисенок увидел на другом берегу ручья свою маму, но он не решается войти в воду. Вода такая холодная, да и глубоко. Выразительные движения. Поставить ногу вперед на носок, потом вернуть ногу на место. Повторить это движение несколько раз. Для большей выразительности можно имитировать стряхивание с ноги воображаемых капелек воды.  </vt:lpstr>
      <vt:lpstr> Психогимнастика помогает ребенку: -проще общаться со сверстниками,  -легче выражать свои чувства и лучше понимать чувства другого.   У него вырабатываются положительные черты характера: уверенность, честность, смелость, доброта,   изживаются невротические проявления (страхи, различного рода опасения, неуверенность).  Ребенок осознаёт, что между мыслями, чувствами и поведением  существует связь и что эмоциональные проблемы вызываются не только ситуациями, но и их неверным восприятием.  Он учится справляться с жизненными трудностями.  В ходе занятий психогимнастикой дети изучают различные эмоции, возможность ими управлять.   Благодаря подобным методикам: -преодолеваются барьеры в общении детей; -снимается психическое напряжение; -развивается лучшее понимание себя и других; -создаются возможности для самовыражения ребенка.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Пользователь Windows</dc:creator>
  <cp:lastModifiedBy>HOME</cp:lastModifiedBy>
  <cp:revision>49</cp:revision>
  <dcterms:created xsi:type="dcterms:W3CDTF">2020-01-27T09:24:03Z</dcterms:created>
  <dcterms:modified xsi:type="dcterms:W3CDTF">2022-12-13T07:45:38Z</dcterms:modified>
</cp:coreProperties>
</file>