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04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527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00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42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509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21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7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68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33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771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37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98851-A34E-4B65-88B7-95EE302925CB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F0564-8196-4161-8A76-8B1BBD74E6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76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уна\Desktop\фотки для визитки\дети\20190412_0950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25" y="260648"/>
            <a:ext cx="785247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60099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Аруна</dc:creator>
  <cp:lastModifiedBy>Аруна</cp:lastModifiedBy>
  <cp:revision>1</cp:revision>
  <dcterms:created xsi:type="dcterms:W3CDTF">2022-12-13T07:56:02Z</dcterms:created>
  <dcterms:modified xsi:type="dcterms:W3CDTF">2022-12-13T07:57:43Z</dcterms:modified>
</cp:coreProperties>
</file>