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58" r:id="rId5"/>
    <p:sldId id="259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6772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975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695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977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140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216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5718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6602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59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697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0722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9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189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192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068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376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758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853C25A-5EAE-45F9-BF09-079A45E40F2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904A1F9-7F30-476B-9C89-850E72D6B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213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Соборы Санкт-Петербурга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Подготовил воспитатель: Лупанова И.М.</a:t>
            </a:r>
          </a:p>
          <a:p>
            <a:r>
              <a:rPr lang="ru-RU" dirty="0" smtClean="0"/>
              <a:t>ГБДОУ №89 Приморского р-на </a:t>
            </a:r>
            <a:r>
              <a:rPr lang="ru-RU" dirty="0" err="1" smtClean="0"/>
              <a:t>г.Санкт</a:t>
            </a:r>
            <a:r>
              <a:rPr lang="ru-RU" dirty="0" smtClean="0"/>
              <a:t>-Петербурга</a:t>
            </a:r>
          </a:p>
          <a:p>
            <a:r>
              <a:rPr lang="ru-RU" dirty="0" smtClean="0"/>
              <a:t>2022-2023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08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Спасо</a:t>
            </a:r>
            <a:r>
              <a:rPr lang="ru-RU" dirty="0" smtClean="0"/>
              <a:t>-Преображенский собор.</a:t>
            </a:r>
            <a:br>
              <a:rPr lang="ru-RU" dirty="0" smtClean="0"/>
            </a:br>
            <a:r>
              <a:rPr lang="ru-RU" dirty="0" smtClean="0"/>
              <a:t>Первоначально возведён по повелению императрицы Елизаветы Петровны</a:t>
            </a:r>
            <a:br>
              <a:rPr lang="ru-RU" dirty="0" smtClean="0"/>
            </a:br>
            <a:r>
              <a:rPr lang="ru-RU" dirty="0" smtClean="0"/>
              <a:t> (с 1743-1754)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1427" y="665019"/>
            <a:ext cx="10105972" cy="37122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Построен по проекту архитектора </a:t>
            </a:r>
            <a:r>
              <a:rPr lang="ru-RU" dirty="0" err="1" smtClean="0"/>
              <a:t>М.Земцова</a:t>
            </a:r>
            <a:r>
              <a:rPr lang="ru-RU" dirty="0" smtClean="0"/>
              <a:t> на месте штаба гренадерской роты лейб-гвардейского Преображенского полка. При Павле 1 получил название «Собор всей гвардии». В 1825г. Храм сгорел, святыни вынесли, стены остались. Был восстановлен к 1829г. В 1832г. </a:t>
            </a:r>
            <a:r>
              <a:rPr lang="ru-RU" dirty="0"/>
              <a:t>в</a:t>
            </a:r>
            <a:r>
              <a:rPr lang="ru-RU" dirty="0" smtClean="0"/>
              <a:t> память о победе в русско-турецкой войне (1828-1829)  вокруг собора сооружена ограда, основа которой – стволы  трофейных турецких пушек, взятых со стен турецких крепостей Измаила, Варны и 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06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Никольский Морской собор</a:t>
            </a:r>
            <a:r>
              <a:rPr lang="ru-RU" sz="4000" dirty="0" smtClean="0"/>
              <a:t>-первый морской собор, полковой храм Гвардейского экипажа (1753-1762) 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7632" y="2481669"/>
            <a:ext cx="4656735" cy="3488671"/>
          </a:xfrm>
        </p:spPr>
      </p:pic>
    </p:spTree>
    <p:extLst>
      <p:ext uri="{BB962C8B-B14F-4D97-AF65-F5344CB8AC3E}">
        <p14:creationId xmlns:p14="http://schemas.microsoft.com/office/powerpoint/2010/main" val="286828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Владимирский собор (1745-1747)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1155" y="2438711"/>
            <a:ext cx="6185561" cy="3855211"/>
          </a:xfrm>
        </p:spPr>
      </p:pic>
    </p:spTree>
    <p:extLst>
      <p:ext uri="{BB962C8B-B14F-4D97-AF65-F5344CB8AC3E}">
        <p14:creationId xmlns:p14="http://schemas.microsoft.com/office/powerpoint/2010/main" val="402526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Храм лейб-гвардии Измайловского полка. Сначала была деревянная часовня. В 1733г – первый походный храм, затем был построен деревянный храм. Но этот храм очень пострадал во время наводнения 1824 года. Через 10 лет был открыт каменный храм, который стоит и до сегодняшнего дня.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4028" y="676802"/>
            <a:ext cx="11043943" cy="364490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77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Храм Спаса на Крови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4388" y="1122122"/>
            <a:ext cx="5986469" cy="448985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400" dirty="0" smtClean="0"/>
              <a:t>Мемориальный православный храм, сооружённый в память того, что на этом месте в марте 1881г. В результате покушения был смертельно ранен император Александр 2. Построен на средства, собранные по всей России. Строительство длилось 24 года.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6138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u="sng" dirty="0" smtClean="0">
                <a:solidFill>
                  <a:schemeClr val="tx1"/>
                </a:solidFill>
              </a:rPr>
              <a:t>Смольный собор-</a:t>
            </a:r>
            <a:r>
              <a:rPr lang="ru-RU" sz="3200" dirty="0" smtClean="0">
                <a:solidFill>
                  <a:schemeClr val="tx1"/>
                </a:solidFill>
              </a:rPr>
              <a:t>входит в состав архитектурного ансамбля Смольного монастыря.</a:t>
            </a:r>
            <a:endParaRPr lang="ru-RU" sz="3200" u="sng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7215" y="843148"/>
            <a:ext cx="3815595" cy="497345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Воскресенский Смольный собор исторически является храмом учебных заведений Санкт-Петербурга, храмом учащихся.</a:t>
            </a:r>
          </a:p>
          <a:p>
            <a:r>
              <a:rPr lang="ru-RU" dirty="0" smtClean="0"/>
              <a:t>В 1748г торжественная закладка собора.</a:t>
            </a:r>
          </a:p>
          <a:p>
            <a:r>
              <a:rPr lang="ru-RU" dirty="0" smtClean="0"/>
              <a:t>Собор строился очень долго из-за нехватки средств (Семилетняя война с Пруссией), смены императора. Только спустя почти 70 лет при Николае 1 собор был достроен ( в 1835г 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39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Купола каких соборов перед вами</a:t>
            </a:r>
            <a:r>
              <a:rPr lang="en-US" sz="4000" dirty="0" smtClean="0"/>
              <a:t>?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8575" y="2679015"/>
            <a:ext cx="4718050" cy="307318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548" y="2466764"/>
            <a:ext cx="4718050" cy="3285433"/>
          </a:xfrm>
        </p:spPr>
      </p:pic>
    </p:spTree>
    <p:extLst>
      <p:ext uri="{BB962C8B-B14F-4D97-AF65-F5344CB8AC3E}">
        <p14:creationId xmlns:p14="http://schemas.microsoft.com/office/powerpoint/2010/main" val="357207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Сравните ангелов Исаакиевского и Казанского соборов.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914" y="2584069"/>
            <a:ext cx="4417621" cy="31873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0375" y="2584069"/>
            <a:ext cx="4745760" cy="3559320"/>
          </a:xfrm>
        </p:spPr>
      </p:pic>
    </p:spTree>
    <p:extLst>
      <p:ext uri="{BB962C8B-B14F-4D97-AF65-F5344CB8AC3E}">
        <p14:creationId xmlns:p14="http://schemas.microsoft.com/office/powerpoint/2010/main" val="39505766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Сравните форму куполов у соборов: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Исаакиевский собор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8273" y="3243792"/>
            <a:ext cx="3779793" cy="263207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Смольный собор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4245" y="3243792"/>
            <a:ext cx="4231153" cy="2632075"/>
          </a:xfrm>
        </p:spPr>
      </p:pic>
    </p:spTree>
    <p:extLst>
      <p:ext uri="{BB962C8B-B14F-4D97-AF65-F5344CB8AC3E}">
        <p14:creationId xmlns:p14="http://schemas.microsoft.com/office/powerpoint/2010/main" val="318862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Исаакиевский собор</a:t>
            </a:r>
            <a:r>
              <a:rPr lang="ru-RU" sz="2000" dirty="0" smtClean="0"/>
              <a:t>-это крупнейший православный храм в Санкт-Петербурге. Нынешний храм-это 4-ый храм.</a:t>
            </a:r>
            <a:br>
              <a:rPr lang="ru-RU" sz="2000" dirty="0" smtClean="0"/>
            </a:br>
            <a:r>
              <a:rPr lang="ru-RU" sz="2000" dirty="0" smtClean="0"/>
              <a:t>Построен в честь </a:t>
            </a:r>
            <a:r>
              <a:rPr lang="ru-RU" sz="2000" dirty="0" err="1" smtClean="0"/>
              <a:t>Исаакия</a:t>
            </a:r>
            <a:r>
              <a:rPr lang="ru-RU" sz="2000" dirty="0" smtClean="0"/>
              <a:t> Далматского, которого почитал Пётр 1,так как родился в день его памяти. Архитектор Огюст </a:t>
            </a:r>
            <a:r>
              <a:rPr lang="ru-RU" sz="2000" dirty="0" err="1" smtClean="0"/>
              <a:t>Монферран</a:t>
            </a:r>
            <a:r>
              <a:rPr lang="ru-RU" sz="2000" dirty="0" smtClean="0"/>
              <a:t>. Собор строился 40 лет. (1818-1858)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2602" y="2557463"/>
            <a:ext cx="3446795" cy="3317875"/>
          </a:xfrm>
        </p:spPr>
      </p:pic>
    </p:spTree>
    <p:extLst>
      <p:ext uri="{BB962C8B-B14F-4D97-AF65-F5344CB8AC3E}">
        <p14:creationId xmlns:p14="http://schemas.microsoft.com/office/powerpoint/2010/main" val="65311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Казанский собор-</a:t>
            </a:r>
            <a:r>
              <a:rPr lang="ru-RU" sz="3600" dirty="0" smtClean="0"/>
              <a:t>один из крупнейших храмов Санкт-Петербурга (1801-1811)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 Отечественной войны 1812 года приобрёл значение памятника русской воинской славы. Здесь похоронен полководец </a:t>
            </a:r>
            <a:r>
              <a:rPr lang="ru-RU" dirty="0" err="1" smtClean="0"/>
              <a:t>М.И.Кутузов</a:t>
            </a:r>
            <a:r>
              <a:rPr lang="ru-RU" dirty="0" smtClean="0"/>
              <a:t> и помещены ключи от взятых городов и другие военные трофеи.</a:t>
            </a:r>
          </a:p>
          <a:p>
            <a:r>
              <a:rPr lang="ru-RU" dirty="0" smtClean="0"/>
              <a:t>В соборе хранится икона Казанской Божьей Матери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660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Казанский собор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71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Петропавловский собор- усыпальница русских императоров, династии Романовых (с 1725г)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1583" y="2569337"/>
            <a:ext cx="3994417" cy="3317875"/>
          </a:xfrm>
        </p:spPr>
      </p:pic>
    </p:spTree>
    <p:extLst>
      <p:ext uri="{BB962C8B-B14F-4D97-AF65-F5344CB8AC3E}">
        <p14:creationId xmlns:p14="http://schemas.microsoft.com/office/powerpoint/2010/main" val="327345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 2012 года  Петропавловский собор был самым высоким зданием Санкт-Петербурга, а до 1952 г.- в России.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03"/>
          <a:stretch/>
        </p:blipFill>
        <p:spPr>
          <a:xfrm>
            <a:off x="7620342" y="867832"/>
            <a:ext cx="3435585" cy="47752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Высота шпиля 122.5 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782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Троицкий собор Александро- Невской Лавры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339" y="2186435"/>
            <a:ext cx="5878153" cy="3831408"/>
          </a:xfrm>
        </p:spPr>
      </p:pic>
    </p:spTree>
    <p:extLst>
      <p:ext uri="{BB962C8B-B14F-4D97-AF65-F5344CB8AC3E}">
        <p14:creationId xmlns:p14="http://schemas.microsoft.com/office/powerpoint/2010/main" val="259131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 собора утверждала Екатерина 2. (1790г)</a:t>
            </a:r>
            <a:br>
              <a:rPr lang="ru-RU" dirty="0" smtClean="0"/>
            </a:br>
            <a:r>
              <a:rPr lang="ru-RU" dirty="0" smtClean="0"/>
              <a:t>Собор является орденским храмом ордена святого князя Александра Невского. В храме хранятся мощи князя.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6"/>
          <a:stretch/>
        </p:blipFill>
        <p:spPr>
          <a:xfrm>
            <a:off x="7956468" y="1005774"/>
            <a:ext cx="2976079" cy="47752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Князь Александр Невский – известный полководец, не проигравший ни единого сражения. В 16 лет стал правителем Новгорода. Самые крупные сражения: Невская битва с рыцарями- крестоносцами в устье реки Ижора и Ледовое побоище на Чудском озере.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268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141</TotalTime>
  <Words>440</Words>
  <Application>Microsoft Office PowerPoint</Application>
  <PresentationFormat>Широкоэкранный</PresentationFormat>
  <Paragraphs>31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Garamond</vt:lpstr>
      <vt:lpstr>Натуральные материалы</vt:lpstr>
      <vt:lpstr>Соборы Санкт-Петербурга</vt:lpstr>
      <vt:lpstr>Сравните форму куполов у соборов:</vt:lpstr>
      <vt:lpstr>Исаакиевский собор-это крупнейший православный храм в Санкт-Петербурге. Нынешний храм-это 4-ый храм. Построен в честь Исаакия Далматского, которого почитал Пётр 1,так как родился в день его памяти. Архитектор Огюст Монферран. Собор строился 40 лет. (1818-1858)</vt:lpstr>
      <vt:lpstr>Казанский собор-один из крупнейших храмов Санкт-Петербурга (1801-1811)</vt:lpstr>
      <vt:lpstr>Казанский собор</vt:lpstr>
      <vt:lpstr>Петропавловский собор- усыпальница русских императоров, династии Романовых (с 1725г)</vt:lpstr>
      <vt:lpstr>До 2012 года  Петропавловский собор был самым высоким зданием Санкт-Петербурга, а до 1952 г.- в России.</vt:lpstr>
      <vt:lpstr>Троицкий собор Александро- Невской Лавры</vt:lpstr>
      <vt:lpstr>Проект собора утверждала Екатерина 2. (1790г) Собор является орденским храмом ордена святого князя Александра Невского. В храме хранятся мощи князя.</vt:lpstr>
      <vt:lpstr>Спасо-Преображенский собор. Первоначально возведён по повелению императрицы Елизаветы Петровны  (с 1743-1754)</vt:lpstr>
      <vt:lpstr>Никольский Морской собор-первый морской собор, полковой храм Гвардейского экипажа (1753-1762) </vt:lpstr>
      <vt:lpstr>Владимирский собор (1745-1747)</vt:lpstr>
      <vt:lpstr>Храм лейб-гвардии Измайловского полка. Сначала была деревянная часовня. В 1733г – первый походный храм, затем был построен деревянный храм. Но этот храм очень пострадал во время наводнения 1824 года. Через 10 лет был открыт каменный храм, который стоит и до сегодняшнего дня.</vt:lpstr>
      <vt:lpstr>Храм Спаса на Крови  </vt:lpstr>
      <vt:lpstr>Смольный собор-входит в состав архитектурного ансамбля Смольного монастыря.</vt:lpstr>
      <vt:lpstr>Купола каких соборов перед вами?</vt:lpstr>
      <vt:lpstr>Сравните ангелов Исаакиевского и Казанского соборов.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Соборы Санкт-Петербурга</dc:title>
  <dc:creator>Сергунчик</dc:creator>
  <cp:lastModifiedBy>Сергунчик</cp:lastModifiedBy>
  <cp:revision>16</cp:revision>
  <dcterms:created xsi:type="dcterms:W3CDTF">2022-12-11T08:35:54Z</dcterms:created>
  <dcterms:modified xsi:type="dcterms:W3CDTF">2022-12-13T06:57:47Z</dcterms:modified>
</cp:coreProperties>
</file>