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5" autoAdjust="0"/>
    <p:restoredTop sz="94660"/>
  </p:normalViewPr>
  <p:slideViewPr>
    <p:cSldViewPr>
      <p:cViewPr varScale="1">
        <p:scale>
          <a:sx n="69" d="100"/>
          <a:sy n="69" d="100"/>
        </p:scale>
        <p:origin x="221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6AB3-DA80-4A69-8CEF-CB231DDF464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8E65-17B8-43F5-93E2-0D9C14D44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882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6AB3-DA80-4A69-8CEF-CB231DDF464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8E65-17B8-43F5-93E2-0D9C14D44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862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6AB3-DA80-4A69-8CEF-CB231DDF464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8E65-17B8-43F5-93E2-0D9C14D44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000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6AB3-DA80-4A69-8CEF-CB231DDF464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8E65-17B8-43F5-93E2-0D9C14D44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587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6AB3-DA80-4A69-8CEF-CB231DDF464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8E65-17B8-43F5-93E2-0D9C14D44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502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6AB3-DA80-4A69-8CEF-CB231DDF464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8E65-17B8-43F5-93E2-0D9C14D44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05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6AB3-DA80-4A69-8CEF-CB231DDF464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8E65-17B8-43F5-93E2-0D9C14D44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2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6AB3-DA80-4A69-8CEF-CB231DDF464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8E65-17B8-43F5-93E2-0D9C14D44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81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6AB3-DA80-4A69-8CEF-CB231DDF464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8E65-17B8-43F5-93E2-0D9C14D44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034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6AB3-DA80-4A69-8CEF-CB231DDF464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8E65-17B8-43F5-93E2-0D9C14D44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680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6AB3-DA80-4A69-8CEF-CB231DDF464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48E65-17B8-43F5-93E2-0D9C14D44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26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56AB3-DA80-4A69-8CEF-CB231DDF464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48E65-17B8-43F5-93E2-0D9C14D44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159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59632" y="1177455"/>
            <a:ext cx="182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H="1" flipV="1">
            <a:off x="-5005064" y="1914509"/>
            <a:ext cx="14599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>
              <a:solidFill>
                <a:srgbClr val="0070C0"/>
              </a:solidFill>
            </a:endParaRPr>
          </a:p>
          <a:p>
            <a:r>
              <a:rPr lang="ru-RU" sz="3200" b="1" dirty="0">
                <a:solidFill>
                  <a:srgbClr val="0070C0"/>
                </a:solidFill>
              </a:rPr>
              <a:t> 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AutoShape 2" descr="https://images.ua.prom.st/1612778731_1612778731.jpg?PIMAGE_ID=161277873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images.ua.prom.st/1612778731_1612778731.jpg?PIMAGE_ID=161277873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catherineasquithgallery.com/uploads/posts/2021-02/1613646407_24-p-fon-dlya-prezentatsii-literaturnoe-chtenie-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50"/>
            <a:ext cx="9143999" cy="684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20750" y="249874"/>
            <a:ext cx="75374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B050"/>
                </a:solidFill>
              </a:rPr>
              <a:t>МУНИЦИПАЛЬНОЕ АВТОНОМНОЕ ДОШКОЛЬНОЕ ОБРАЗОВАТЕЛЬНОЕ УЧРЕЖДЕНИЕ  </a:t>
            </a:r>
            <a:r>
              <a:rPr lang="ru-RU" b="1" i="1" cap="small" dirty="0">
                <a:solidFill>
                  <a:srgbClr val="00B050"/>
                </a:solidFill>
              </a:rPr>
              <a:t>ДЕТСКИЙ САД №4 «МОРОЗКО»</a:t>
            </a:r>
          </a:p>
          <a:p>
            <a:pPr algn="ctr"/>
            <a:endParaRPr lang="ru-RU" b="1" i="1" cap="small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565" y="1914509"/>
            <a:ext cx="814222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dirty="0">
                <a:solidFill>
                  <a:srgbClr val="00B050"/>
                </a:solidFill>
              </a:rPr>
              <a:t>Социальное партнерство </a:t>
            </a:r>
            <a:endParaRPr lang="ru-RU" sz="4000" b="1" i="1" dirty="0" smtClean="0">
              <a:solidFill>
                <a:srgbClr val="00B050"/>
              </a:solidFill>
            </a:endParaRPr>
          </a:p>
          <a:p>
            <a:pPr algn="ctr"/>
            <a:r>
              <a:rPr lang="ru-RU" sz="4000" b="1" i="1" dirty="0" smtClean="0">
                <a:solidFill>
                  <a:srgbClr val="00B050"/>
                </a:solidFill>
              </a:rPr>
              <a:t>с МАОУ «СОШ №3  им. </a:t>
            </a:r>
            <a:r>
              <a:rPr lang="ru-RU" sz="4000" b="1" i="1" dirty="0" err="1" smtClean="0">
                <a:solidFill>
                  <a:srgbClr val="00B050"/>
                </a:solidFill>
              </a:rPr>
              <a:t>Рынкового</a:t>
            </a:r>
            <a:r>
              <a:rPr lang="ru-RU" sz="4000" b="1" i="1" dirty="0" smtClean="0">
                <a:solidFill>
                  <a:srgbClr val="00B050"/>
                </a:solidFill>
              </a:rPr>
              <a:t>» 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28449" y="4495594"/>
            <a:ext cx="47152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>
                <a:solidFill>
                  <a:srgbClr val="00B050"/>
                </a:solidFill>
              </a:rPr>
              <a:t>Подготовила: Таривердиева Р.М</a:t>
            </a:r>
            <a:r>
              <a:rPr lang="ru-RU" sz="2400" dirty="0" smtClean="0">
                <a:solidFill>
                  <a:srgbClr val="00B050"/>
                </a:solidFill>
              </a:rPr>
              <a:t>.</a:t>
            </a: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80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6" descr="https://catherineasquithgallery.com/uploads/posts/2021-02/1613646407_24-p-fon-dlya-prezentatsii-literaturnoe-chtenie-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50"/>
            <a:ext cx="9143999" cy="684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831539"/>
            <a:ext cx="5472608" cy="4383107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  <p:extLst>
      <p:ext uri="{BB962C8B-B14F-4D97-AF65-F5344CB8AC3E}">
        <p14:creationId xmlns:p14="http://schemas.microsoft.com/office/powerpoint/2010/main" val="13112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6" descr="https://catherineasquithgallery.com/uploads/posts/2021-02/1613646407_24-p-fon-dlya-prezentatsii-literaturnoe-chtenie-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50"/>
            <a:ext cx="9143999" cy="684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752" y="116632"/>
            <a:ext cx="6570744" cy="459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33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catherineasquithgallery.com/uploads/posts/2021-02/1613646407_24-p-fon-dlya-prezentatsii-literaturnoe-chtenie-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0" y="38382"/>
            <a:ext cx="9143999" cy="684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452" y="476672"/>
            <a:ext cx="5472608" cy="496369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37544462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29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ПК</cp:lastModifiedBy>
  <cp:revision>9</cp:revision>
  <dcterms:created xsi:type="dcterms:W3CDTF">2019-10-15T18:19:47Z</dcterms:created>
  <dcterms:modified xsi:type="dcterms:W3CDTF">2022-12-13T11:14:43Z</dcterms:modified>
</cp:coreProperties>
</file>