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7" y="4648200"/>
            <a:ext cx="7128792" cy="173312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FF00"/>
                </a:solidFill>
              </a:rPr>
              <a:t>Презентация к занятию в объединении </a:t>
            </a:r>
            <a:r>
              <a:rPr lang="ru-RU" sz="1600" b="1" dirty="0" err="1" smtClean="0">
                <a:solidFill>
                  <a:srgbClr val="FFFF00"/>
                </a:solidFill>
              </a:rPr>
              <a:t>д.о</a:t>
            </a:r>
            <a:r>
              <a:rPr lang="ru-RU" sz="1600" b="1" dirty="0" smtClean="0">
                <a:solidFill>
                  <a:srgbClr val="FFFF00"/>
                </a:solidFill>
              </a:rPr>
              <a:t>. </a:t>
            </a:r>
          </a:p>
          <a:p>
            <a:endParaRPr lang="ru-RU" b="1" dirty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«Юный художник»                                              </a:t>
            </a:r>
            <a:r>
              <a:rPr lang="ru-RU" sz="1600" b="1" dirty="0" smtClean="0">
                <a:solidFill>
                  <a:srgbClr val="0070C0"/>
                </a:solidFill>
              </a:rPr>
              <a:t>МУДО «Дом детского творчества»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Педагог </a:t>
            </a:r>
            <a:r>
              <a:rPr lang="ru-RU" sz="1600" b="1" dirty="0" err="1" smtClean="0">
                <a:solidFill>
                  <a:srgbClr val="FF0000"/>
                </a:solidFill>
              </a:rPr>
              <a:t>д.о</a:t>
            </a:r>
            <a:r>
              <a:rPr lang="ru-RU" sz="1600" b="1" dirty="0" smtClean="0">
                <a:solidFill>
                  <a:srgbClr val="FF0000"/>
                </a:solidFill>
              </a:rPr>
              <a:t>. Андреева </a:t>
            </a:r>
            <a:r>
              <a:rPr lang="ru-RU" sz="1600" b="1" dirty="0" err="1" smtClean="0">
                <a:solidFill>
                  <a:srgbClr val="FF0000"/>
                </a:solidFill>
              </a:rPr>
              <a:t>Т.в</a:t>
            </a:r>
            <a:r>
              <a:rPr lang="ru-RU" sz="1600" b="1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Три основных цвета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32656"/>
            <a:ext cx="4572000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7101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6" y="260648"/>
            <a:ext cx="8553384" cy="6243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7039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Спектр – 7 цветов радуги</a:t>
            </a:r>
            <a:endParaRPr lang="ru-RU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52600"/>
            <a:ext cx="7272807" cy="4916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198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цвета</a:t>
            </a:r>
            <a:endParaRPr lang="ru-RU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47094"/>
            <a:ext cx="7168363" cy="5376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1030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3"/>
            <a:ext cx="8260672" cy="3563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69" y="260648"/>
            <a:ext cx="8612711" cy="627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4370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Какие цвета нужно смешать </a:t>
            </a:r>
            <a:r>
              <a:rPr lang="ru-RU" sz="2800" b="1" dirty="0" smtClean="0"/>
              <a:t>,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чтобы получить фиолетовый цвет?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084968" cy="5313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263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86" y="287190"/>
            <a:ext cx="8649394" cy="637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8456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86" y="287190"/>
            <a:ext cx="8649394" cy="6310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3665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29243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Желаю творческих успехов!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75486"/>
            <a:ext cx="5616624" cy="456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1190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</TotalTime>
  <Words>43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Аптека</vt:lpstr>
      <vt:lpstr>Три основных цвета</vt:lpstr>
      <vt:lpstr>Презентация PowerPoint</vt:lpstr>
      <vt:lpstr>Спектр – 7 цветов радуги</vt:lpstr>
      <vt:lpstr>Основные цвета</vt:lpstr>
      <vt:lpstr> </vt:lpstr>
      <vt:lpstr>Какие цвета нужно смешать , чтобы получить фиолетовый цвет?</vt:lpstr>
      <vt:lpstr>Презентация PowerPoint</vt:lpstr>
      <vt:lpstr>Презентация PowerPoint</vt:lpstr>
      <vt:lpstr>Желаю творческих успехов!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основных цвета</dc:title>
  <dc:creator>User</dc:creator>
  <cp:lastModifiedBy>User</cp:lastModifiedBy>
  <cp:revision>3</cp:revision>
  <dcterms:created xsi:type="dcterms:W3CDTF">2022-12-13T07:16:55Z</dcterms:created>
  <dcterms:modified xsi:type="dcterms:W3CDTF">2022-12-13T07:41:37Z</dcterms:modified>
</cp:coreProperties>
</file>