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0" r:id="rId4"/>
    <p:sldId id="264" r:id="rId5"/>
    <p:sldId id="263" r:id="rId6"/>
    <p:sldId id="275" r:id="rId7"/>
    <p:sldId id="257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192688"/>
          </a:xfrm>
        </p:spPr>
        <p:txBody>
          <a:bodyPr>
            <a:normAutofit/>
          </a:bodyPr>
          <a:lstStyle/>
          <a:p>
            <a:pPr indent="4210050" algn="just">
              <a:spcBef>
                <a:spcPts val="0"/>
              </a:spcBef>
            </a:pPr>
            <a:r>
              <a:rPr lang="ru-RU" sz="17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дверь приоткрытой держу то и дело, </a:t>
            </a:r>
          </a:p>
          <a:p>
            <a:pPr indent="4210050" algn="just">
              <a:spcBef>
                <a:spcPts val="0"/>
              </a:spcBef>
            </a:pPr>
            <a:r>
              <a:rPr lang="ru-RU" sz="17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чудо в мой дом без труда залетело…</a:t>
            </a:r>
          </a:p>
          <a:p>
            <a:pPr indent="4210050" algn="just">
              <a:spcBef>
                <a:spcPts val="0"/>
              </a:spcBef>
            </a:pPr>
            <a:r>
              <a:rPr lang="ru-RU" sz="17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счастье, придя, не возилось с замком, </a:t>
            </a:r>
          </a:p>
          <a:p>
            <a:pPr indent="4210050" algn="just">
              <a:spcBef>
                <a:spcPts val="0"/>
              </a:spcBef>
            </a:pPr>
            <a:r>
              <a:rPr lang="ru-RU" sz="17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шло без помехи ко мне прямиком...</a:t>
            </a:r>
          </a:p>
          <a:p>
            <a:pPr>
              <a:spcBef>
                <a:spcPts val="0"/>
              </a:spcBef>
            </a:pPr>
            <a:endParaRPr lang="ru-RU" sz="2000" dirty="0" smtClean="0"/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Игровой макет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Дом, в котором мы живем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spcBef>
                <a:spcPts val="0"/>
              </a:spcBef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6700"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создание социальной ситуации развития в игровой, продуктивной, познавательной деятельности в ходе изготовления и обыгрывания макета «Дом, в котором мы живем».</a:t>
            </a:r>
          </a:p>
          <a:p>
            <a:pPr indent="266700"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66700" indent="-266700" algn="just">
              <a:spcBef>
                <a:spcPts val="0"/>
              </a:spcBef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развития самостоятельной игровой деятельности детей.</a:t>
            </a:r>
          </a:p>
          <a:p>
            <a:pPr marL="266700" indent="-266700" algn="just">
              <a:spcBef>
                <a:spcPts val="0"/>
              </a:spcBef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Стимулирование детей к коллективному конструктивному взаимодействию.</a:t>
            </a:r>
          </a:p>
          <a:p>
            <a:pPr marL="266700" indent="-266700" algn="just">
              <a:spcBef>
                <a:spcPts val="0"/>
              </a:spcBef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условий для интеграции представлений детей о архитектуре, мебели, правилах дорожного движения, ателье, семье.</a:t>
            </a:r>
          </a:p>
          <a:p>
            <a:pPr marL="266700" indent="-266700" algn="just">
              <a:spcBef>
                <a:spcPts val="0"/>
              </a:spcBef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развития познавательной и творческой инициативы, речевой активности, творческих способностей.</a:t>
            </a:r>
          </a:p>
          <a:p>
            <a:pPr marL="266700" indent="-266700" algn="just">
              <a:spcBef>
                <a:spcPts val="0"/>
              </a:spcBef>
              <a:buFont typeface="+mj-lt"/>
              <a:buAutoNum type="arabicPeriod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92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wnloads\Мищенко С.Б., Васильева Л.В._Игровой макет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192688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92688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Элементы макета</a:t>
            </a:r>
          </a:p>
          <a:p>
            <a:endParaRPr lang="ru-RU" dirty="0"/>
          </a:p>
        </p:txBody>
      </p:sp>
      <p:pic>
        <p:nvPicPr>
          <p:cNvPr id="3075" name="Picture 3" descr="C:\Users\user\Downloads\Мищенко С.Б., Васильева Л.В._Игровой макет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2808312" cy="5112568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7" name="Picture 5" descr="C:\Users\user\Downloads\Мищенко С.Б., Васильева Л.В._Игровой макет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764704"/>
            <a:ext cx="2537793" cy="5112568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4" name="Picture 2" descr="C:\Users\user\Downloads\Мищенко С.Б., Васильева Л.В._Игровой макет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060848"/>
            <a:ext cx="2736304" cy="2952328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926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 у нас возникла идея создания игрового макета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«Дом, в котором мы живем»</a:t>
            </a:r>
          </a:p>
          <a:p>
            <a:pPr>
              <a:spcBef>
                <a:spcPts val="0"/>
              </a:spcBef>
            </a:pPr>
            <a:endParaRPr lang="ru-RU" sz="900" b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361950"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процессе подготовки и реализации с детьми проектов «Мебель для кукол» и «Бытовая техника», возникла проблема: где хранить изготовленную совместно с детьми и родителями мебель и бытовую технику для кукол, каким образом её можно использовать в дальнейшем? </a:t>
            </a:r>
          </a:p>
          <a:p>
            <a:pPr indent="361950"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вечернем групповом сборе по окончании указанных проектов, мы с детьми решили, что очень удачным решением проблемы была бы постройка кукольного домика в группе. </a:t>
            </a:r>
          </a:p>
          <a:p>
            <a:pPr indent="361950"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процессе обсуждения этой идеи, у нас возникло множество новых вопросов:</a:t>
            </a:r>
          </a:p>
          <a:p>
            <a:pPr indent="361950"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Где разместить такой домик в  групповой комнате? </a:t>
            </a:r>
          </a:p>
          <a:p>
            <a:pPr indent="361950"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 с ним играть, если домик один, а детей много?</a:t>
            </a:r>
          </a:p>
          <a:p>
            <a:pPr indent="361950"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Из чего можно изготовить?</a:t>
            </a:r>
          </a:p>
          <a:p>
            <a:pPr indent="361950"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Вместе с детьми мы решили посоветоваться с родителями и обратиться к ним за помощью в реализации нашего замысла. Выходные прошли в творческом поиске, благодаря чему, дети принесли в детский сад множество разнообразных идей и материалов для творчества.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96944" cy="6336704"/>
          </a:xfrm>
        </p:spPr>
        <p:txBody>
          <a:bodyPr>
            <a:normAutofit fontScale="40000" lnSpcReduction="20000"/>
          </a:bodyPr>
          <a:lstStyle/>
          <a:p>
            <a:pPr indent="361950">
              <a:lnSpc>
                <a:spcPct val="120000"/>
              </a:lnSpc>
              <a:spcBef>
                <a:spcPts val="0"/>
              </a:spcBef>
            </a:pPr>
            <a:r>
              <a:rPr lang="ru-RU" sz="45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 создания </a:t>
            </a:r>
            <a:r>
              <a:rPr lang="ru-RU" sz="4500" b="1" dirty="0" smtClean="0">
                <a:solidFill>
                  <a:srgbClr val="0000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игрового макета</a:t>
            </a:r>
          </a:p>
          <a:p>
            <a:pPr indent="361950">
              <a:lnSpc>
                <a:spcPct val="120000"/>
              </a:lnSpc>
              <a:spcBef>
                <a:spcPts val="0"/>
              </a:spcBef>
            </a:pPr>
            <a:r>
              <a:rPr lang="ru-RU" sz="4500" b="1" dirty="0" smtClean="0">
                <a:solidFill>
                  <a:srgbClr val="0000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«Дом, в котором мы живем»</a:t>
            </a:r>
          </a:p>
          <a:p>
            <a:pPr indent="361950">
              <a:lnSpc>
                <a:spcPct val="120000"/>
              </a:lnSpc>
              <a:spcBef>
                <a:spcPts val="0"/>
              </a:spcBef>
            </a:pP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61950" algn="just">
              <a:lnSpc>
                <a:spcPct val="120000"/>
              </a:lnSpc>
              <a:spcBef>
                <a:spcPts val="0"/>
              </a:spcBef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утреннем групповом сборе в понедельник, мы с ребятами договорились, что:</a:t>
            </a:r>
          </a:p>
          <a:p>
            <a:pPr marL="361950" indent="-36195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Макет должен быть мобильным и состоять из отдельных модульных частей. Это позволит нам изменять его конфигурацию, задействовать большее количество играющих, перемещать макет в разные игровые зоны группового помещения, а так же делить на части, в зависимости от игровой ситуации.</a:t>
            </a:r>
          </a:p>
          <a:p>
            <a:pPr marL="361950" indent="-36195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Из модулей можно строить как единый макет, так и «жилой комплекс» для кукол. Таким образом, мы будем иметь возможность расширять список игр и ситуаций, которые могут развиваться вокруг макета, обогащать сюжеты игр, развивать детскую инициативу, коммуникативные навыки общения со сверстниками, умение самостоятельно развивать сюжет игры.</a:t>
            </a:r>
          </a:p>
          <a:p>
            <a:pPr marL="361950" indent="-36195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создания макета удобно картонные коробки, в которых прорезали дверные и оконные проемы. Коробки обклеили обоями. </a:t>
            </a:r>
          </a:p>
          <a:p>
            <a:pPr marL="361950" indent="-36195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Коробки нужно брать большие, чтобы, помимо игровой функции они могли выполнять роль «хранилища» для игровых атрибутов и материалов – комнаты; маленькие коробки, из которых можно делать детали интерьера и т.п.</a:t>
            </a:r>
          </a:p>
          <a:p>
            <a:pPr marL="361950" indent="-36195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Основные модули свободно умещаются в нише уголка природы и находятся в свободном доступе.</a:t>
            </a:r>
          </a:p>
          <a:p>
            <a:pPr indent="361950">
              <a:lnSpc>
                <a:spcPct val="120000"/>
              </a:lnSpc>
              <a:spcBef>
                <a:spcPts val="0"/>
              </a:spcBef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fontScale="62500" lnSpcReduction="20000"/>
          </a:bodyPr>
          <a:lstStyle/>
          <a:p>
            <a:pPr indent="266700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Этап изготовления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игрового макета</a:t>
            </a:r>
          </a:p>
          <a:p>
            <a:pPr indent="266700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«Дом, в котором мы живем»</a:t>
            </a:r>
          </a:p>
          <a:p>
            <a:pPr indent="266700">
              <a:lnSpc>
                <a:spcPct val="120000"/>
              </a:lnSpc>
              <a:spcBef>
                <a:spcPts val="0"/>
              </a:spcBef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266700" algn="just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игр, помимо модулей, нам потребовались атрибуты и персонажи. Их нам так же помогли изготовить родители. Их очень заинтересовала наша задумка. Тем более, что во времена их детства не было такой загруженности телевидением и социальными сетями.  А так же не было такого изобилия  красочных и хрупких игрушек, изготовленных из не всегда качественных материалов.</a:t>
            </a:r>
          </a:p>
          <a:p>
            <a:pPr indent="266700" algn="just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родители с удовольствием открывали своим детям секреты изготовления чудесных вещей из того, что мы корректно называем «бросовым материалом». А дети с удовольствием делились этим опытом со сверстниками.</a:t>
            </a:r>
          </a:p>
          <a:p>
            <a:pPr indent="266700" algn="just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Дети совместно с родителями изготавливали как отдельные мини макеты, так и атрибуты – мебель, бытовую технику, предметы утвари, посуду, текстиль, персонажей для игр.</a:t>
            </a:r>
          </a:p>
          <a:p>
            <a:pPr indent="266700" algn="just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Дополнительные материалы для расширения игровых возможностей макета искали в группе.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155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Этап активизации игр с макетом </a:t>
            </a:r>
          </a:p>
          <a:p>
            <a:pPr algn="ctr">
              <a:spcBef>
                <a:spcPts val="0"/>
              </a:spcBef>
              <a:buNone/>
            </a:pPr>
            <a:endParaRPr lang="ru-RU" sz="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66700" algn="just">
              <a:spcBef>
                <a:spcPts val="0"/>
              </a:spcBef>
              <a:buNone/>
            </a:pPr>
            <a:r>
              <a:rPr lang="ru-RU" sz="155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Дети совместно с родителями изготавливали как отдельные мини макеты, так и атрибуты – мебель, бытовую технику, предметы утвари, посуду, текстиль, персонажей для игр. Дополнительные материалы для расширения игровых возможностей макета искали в группе.  </a:t>
            </a:r>
          </a:p>
          <a:p>
            <a:pPr marL="0" indent="266700" algn="just">
              <a:spcBef>
                <a:spcPts val="0"/>
              </a:spcBef>
              <a:buNone/>
            </a:pPr>
            <a:r>
              <a:rPr lang="ru-RU" sz="155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Интересные варианты использования: совмещение с ранее изготовленными макетами «Моё село», «Транспорт», «Дорога без опасности»,  «Дом моделей», Мы постоим дом огромный»</a:t>
            </a:r>
          </a:p>
          <a:p>
            <a:pPr marL="0" indent="266700" algn="just">
              <a:spcBef>
                <a:spcPts val="0"/>
              </a:spcBef>
              <a:buNone/>
            </a:pPr>
            <a:r>
              <a:rPr lang="ru-RU" sz="155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 качестве персонажей использовались куклы, мелкие игрушки </a:t>
            </a:r>
            <a:r>
              <a:rPr lang="ru-RU" sz="1550" b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Лего</a:t>
            </a:r>
            <a:r>
              <a:rPr lang="ru-RU" sz="155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, киндер, бумажные куклы, вязаные игрушки, наборы «Домашние животные», персонажи из разных видов театров. Отрицательные персонажи позволили отработать с детьми положительные и отрицательные эмоции, ситуации по безопасности (не открывать двери чужим людям и </a:t>
            </a:r>
            <a:r>
              <a:rPr lang="ru-RU" sz="1550" b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т.д</a:t>
            </a:r>
            <a:r>
              <a:rPr lang="ru-RU" sz="155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) , так как при обыгрывании возникали ситуации: девочки играют, окна и двери расположены  высоко. Диалог: «Сестра, ты не боишься прыгать с высоты?»  (проблема: в доме нет лестниц. Детская цель – придумать, из чего сделать лестницы). Также активно обыгрывались вариации сюжетно-родевых игр «Семья», «Профессии»</a:t>
            </a:r>
          </a:p>
          <a:p>
            <a:pPr marL="0" indent="266700" algn="just">
              <a:spcBef>
                <a:spcPts val="0"/>
              </a:spcBef>
              <a:buNone/>
            </a:pPr>
            <a:r>
              <a:rPr lang="ru-RU" sz="155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При этом, мобильность макета позволила использовать его при реализации подобных проектов с детьми в других возрастных группах (обмен элементами, полностью готовыми модулями), что позволило детям старшей и подготовительной быть «старшими товарищами» для малышей.</a:t>
            </a:r>
          </a:p>
          <a:p>
            <a:pPr marL="0" indent="266700" algn="just">
              <a:spcBef>
                <a:spcPts val="0"/>
              </a:spcBef>
              <a:buNone/>
            </a:pPr>
            <a:r>
              <a:rPr lang="ru-RU" sz="155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Также макет позволил нам проводить исследовательскую деятельность, в которой мы выявляли свойства разных видов бумаги, дерева, тканей.</a:t>
            </a:r>
          </a:p>
          <a:p>
            <a:pPr marL="0" indent="266700" algn="just">
              <a:spcBef>
                <a:spcPts val="0"/>
              </a:spcBef>
              <a:buNone/>
            </a:pPr>
            <a:r>
              <a:rPr lang="ru-RU" sz="155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 летний период макет может быть использован для организации самостоятельной деятельности детей на прогулке</a:t>
            </a:r>
            <a:endParaRPr lang="ru-RU" sz="155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Мищенко С.Б., Васильева Л.В._Игровой макет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747246" cy="269722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147" name="Picture 3" descr="C:\Users\user\Downloads\Мищенко С.Б., Васильева Л.В._Игровой макет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2656"/>
            <a:ext cx="3672408" cy="273630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48" name="Picture 4" descr="C:\Users\user\Downloads\Мищенко С.Б., Васильева Л.В._Игровой макет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429000"/>
            <a:ext cx="3672408" cy="2736304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149" name="Picture 5" descr="C:\Users\user\Downloads\Мищенко С.Б., Васильева Л.В._Игровой макет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501008"/>
            <a:ext cx="3744416" cy="273630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784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23</cp:revision>
  <dcterms:created xsi:type="dcterms:W3CDTF">2018-11-24T11:23:37Z</dcterms:created>
  <dcterms:modified xsi:type="dcterms:W3CDTF">2022-12-13T16:14:37Z</dcterms:modified>
</cp:coreProperties>
</file>