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2" r:id="rId3"/>
    <p:sldId id="263" r:id="rId4"/>
    <p:sldId id="266" r:id="rId5"/>
    <p:sldId id="264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A6B77-A99E-409E-B76E-93635E21EC57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7D1C9-2A4F-4DFE-9AD7-F36EDFFC78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00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7D1C9-2A4F-4DFE-9AD7-F36EDFFC785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40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7D1C9-2A4F-4DFE-9AD7-F36EDFFC785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833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23930" y="1531084"/>
            <a:ext cx="47374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«КУКУШКА»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528930"/>
            <a:ext cx="4153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Ненецкая народная сказка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260648"/>
            <a:ext cx="30985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 конкурсу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семейного чтения «Сказка моего народа»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45234" y="4077072"/>
            <a:ext cx="7549145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Составили: воспитатели МБДОУ </a:t>
            </a:r>
            <a:endParaRPr lang="ru-RU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lvl="0" algn="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д/с </a:t>
            </a: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«</a:t>
            </a:r>
            <a:r>
              <a:rPr lang="ru-RU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Медвежонок» </a:t>
            </a:r>
            <a:r>
              <a:rPr lang="ru-RU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с.Угут</a:t>
            </a:r>
            <a:endParaRPr lang="ru-RU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lvl="0" algn="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b="1" dirty="0" err="1">
                <a:solidFill>
                  <a:schemeClr val="bg1"/>
                </a:solidFill>
                <a:latin typeface="Calibri" panose="020F0502020204030204" pitchFamily="34" charset="0"/>
              </a:rPr>
              <a:t>Бахлыкова</a:t>
            </a: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 Надежда Сергеевна</a:t>
            </a:r>
          </a:p>
          <a:p>
            <a:pPr lvl="0" algn="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Лебедь Екатерина Васильевна</a:t>
            </a:r>
          </a:p>
          <a:p>
            <a:pPr lvl="0" algn="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Младший воспитатель: </a:t>
            </a:r>
          </a:p>
          <a:p>
            <a:pPr lvl="0" algn="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Минченко Елена Сергеевна</a:t>
            </a:r>
            <a:endParaRPr lang="ru-RU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IMAG1316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1743088" cy="6215106"/>
          </a:xfrm>
          <a:prstGeom prst="rect">
            <a:avLst/>
          </a:prstGeom>
          <a:noFill/>
        </p:spPr>
      </p:pic>
      <p:pic>
        <p:nvPicPr>
          <p:cNvPr id="5" name="Picture 4" descr="C:\Users\User\Desktop\IMAG1316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285728"/>
            <a:ext cx="1743088" cy="621510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332656"/>
            <a:ext cx="5040560" cy="64807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Наша команда: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547664" y="1052736"/>
            <a:ext cx="5040560" cy="11521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84632" marR="0" lvl="2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9B639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8D3D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«Лесная полянка»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411760" y="1916832"/>
            <a:ext cx="5040560" cy="64807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Наш девиз: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2" descr="C:\Users\User1\Desktop\Romashka-devi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868" y="2708920"/>
            <a:ext cx="4375356" cy="328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User\Desktop\IMAG131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1743088" cy="6215106"/>
          </a:xfrm>
          <a:prstGeom prst="rect">
            <a:avLst/>
          </a:prstGeom>
          <a:noFill/>
        </p:spPr>
      </p:pic>
      <p:pic>
        <p:nvPicPr>
          <p:cNvPr id="4" name="Picture 4" descr="C:\Users\User\Desktop\IMAG131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72330" y="357166"/>
            <a:ext cx="1743088" cy="62151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330" y="620688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Подготовительная к школе группа </a:t>
            </a:r>
          </a:p>
          <a:p>
            <a:pPr algn="ctr"/>
            <a:r>
              <a:rPr lang="ru-RU" dirty="0" smtClean="0"/>
              <a:t>(6-7 лет)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1556792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Сказку читала воспитатель подготовительной группы </a:t>
            </a:r>
            <a:r>
              <a:rPr lang="ru-RU" dirty="0" err="1" smtClean="0"/>
              <a:t>Бахлыкова</a:t>
            </a:r>
            <a:r>
              <a:rPr lang="ru-RU" dirty="0" smtClean="0"/>
              <a:t> Надежда Сергеевна.</a:t>
            </a:r>
          </a:p>
          <a:p>
            <a:endParaRPr lang="ru-RU" dirty="0" smtClean="0"/>
          </a:p>
          <a:p>
            <a:r>
              <a:rPr lang="ru-RU" dirty="0" smtClean="0"/>
              <a:t>Участники сказки дети этой группы:</a:t>
            </a:r>
          </a:p>
          <a:p>
            <a:r>
              <a:rPr lang="ru-RU" dirty="0" smtClean="0"/>
              <a:t>Елисеева Анастасия 6 лет </a:t>
            </a:r>
          </a:p>
          <a:p>
            <a:r>
              <a:rPr lang="ru-RU" dirty="0" err="1" smtClean="0"/>
              <a:t>Янкова</a:t>
            </a:r>
            <a:r>
              <a:rPr lang="ru-RU" dirty="0" smtClean="0"/>
              <a:t> Маргарита 6 лет</a:t>
            </a:r>
          </a:p>
          <a:p>
            <a:r>
              <a:rPr lang="ru-RU" dirty="0" err="1" smtClean="0"/>
              <a:t>Возмилов</a:t>
            </a:r>
            <a:r>
              <a:rPr lang="ru-RU" dirty="0" smtClean="0"/>
              <a:t> Михаил 6 лет</a:t>
            </a:r>
          </a:p>
          <a:p>
            <a:r>
              <a:rPr lang="ru-RU" dirty="0" err="1" smtClean="0"/>
              <a:t>Полухин</a:t>
            </a:r>
            <a:r>
              <a:rPr lang="ru-RU" dirty="0" smtClean="0"/>
              <a:t> Матвей 6 лет</a:t>
            </a:r>
            <a:endParaRPr lang="ru-RU" dirty="0"/>
          </a:p>
        </p:txBody>
      </p:sp>
      <p:pic>
        <p:nvPicPr>
          <p:cNvPr id="6" name="Picture 2" descr="C:\Users\User1\Desktop\изображение_viber_2022-10-28_17-09-13-5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946" y="4282064"/>
            <a:ext cx="3053611" cy="229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3723" y="188640"/>
            <a:ext cx="460851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Мы живём в прекрасном уголке России, в Ханты-Мансийском Автономном Округе, </a:t>
            </a:r>
            <a:r>
              <a:rPr lang="ru-RU" dirty="0" err="1" smtClean="0"/>
              <a:t>с.Угут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который населяют народы ханты и манси. </a:t>
            </a:r>
          </a:p>
          <a:p>
            <a:r>
              <a:rPr lang="ru-RU" dirty="0" smtClean="0"/>
              <a:t>И вот к дню народного единства мы с детьми подготовительной группы провели инсценировку театрализованной ненецкой сказки «Кукушка».</a:t>
            </a:r>
          </a:p>
          <a:p>
            <a:r>
              <a:rPr lang="ru-RU" dirty="0" smtClean="0"/>
              <a:t>«Всё что окружает человека, всё живое – и вода, и небо, и земля.</a:t>
            </a:r>
          </a:p>
          <a:p>
            <a:r>
              <a:rPr lang="ru-RU" dirty="0" smtClean="0"/>
              <a:t>И сказка – она тоже живая, летает как птица, и вот сейчас она прилетит к нам»</a:t>
            </a:r>
          </a:p>
          <a:p>
            <a:r>
              <a:rPr lang="ru-RU" dirty="0" smtClean="0"/>
              <a:t>Сказка не Земле, как и вода проходит быстро. Тысячи и тысячи лет позади, ушло очень много поколений людей, но они оставили самое ценное – сказки. Каждая бабушка, каждый дедушка знают и рассказывают своим детям, внукам и правнукам.</a:t>
            </a:r>
          </a:p>
          <a:p>
            <a:r>
              <a:rPr lang="ru-RU" dirty="0" smtClean="0"/>
              <a:t>Сказки учат добру, жить в мире и согласии с природою и его обитателями. В них красота воспевается, лень высмеивается, а зло наказывается.</a:t>
            </a:r>
          </a:p>
        </p:txBody>
      </p:sp>
      <p:pic>
        <p:nvPicPr>
          <p:cNvPr id="4" name="Picture 4" descr="C:\Users\User\Desktop\IMAG131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1743088" cy="6215106"/>
          </a:xfrm>
          <a:prstGeom prst="rect">
            <a:avLst/>
          </a:prstGeom>
          <a:noFill/>
        </p:spPr>
      </p:pic>
      <p:pic>
        <p:nvPicPr>
          <p:cNvPr id="6" name="Picture 4" descr="C:\Users\User\Desktop\IMAG131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72330" y="357166"/>
            <a:ext cx="1743088" cy="6215106"/>
          </a:xfrm>
          <a:prstGeom prst="rect">
            <a:avLst/>
          </a:prstGeom>
          <a:noFill/>
        </p:spPr>
      </p:pic>
      <p:pic>
        <p:nvPicPr>
          <p:cNvPr id="7" name="Picture 4" descr="C:\Users\User\Desktop\IMAG131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254" y="357166"/>
            <a:ext cx="174308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14282" y="5916200"/>
            <a:ext cx="8572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1196752"/>
            <a:ext cx="54726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Светлая сказка над нами летала,</a:t>
            </a:r>
          </a:p>
          <a:p>
            <a:pPr algn="ctr"/>
            <a:r>
              <a:rPr lang="ru-RU" sz="32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Добрыми быть – она всех призывала.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Слушаться старших, с природою дружить.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Землю родную очень любить!!!</a:t>
            </a:r>
            <a:endParaRPr lang="ru-RU" sz="3200" dirty="0"/>
          </a:p>
        </p:txBody>
      </p:sp>
      <p:pic>
        <p:nvPicPr>
          <p:cNvPr id="6" name="Picture 4" descr="C:\Users\User\Desktop\IMAG1316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4288" y="354301"/>
            <a:ext cx="1743088" cy="6215106"/>
          </a:xfrm>
          <a:prstGeom prst="rect">
            <a:avLst/>
          </a:prstGeom>
          <a:noFill/>
        </p:spPr>
      </p:pic>
      <p:pic>
        <p:nvPicPr>
          <p:cNvPr id="7" name="Picture 4" descr="C:\Users\User\Desktop\IMAG1316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82568"/>
            <a:ext cx="174308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1772699"/>
            <a:ext cx="61926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СПАСИБО </a:t>
            </a:r>
          </a:p>
          <a:p>
            <a:pPr algn="ctr"/>
            <a:r>
              <a:rPr lang="ru-RU" sz="6000" b="1" dirty="0" smtClean="0"/>
              <a:t>ЗА ВНИМАНИЕ</a:t>
            </a:r>
            <a:r>
              <a:rPr lang="ru-RU" sz="7200" b="1" dirty="0" smtClean="0"/>
              <a:t>!</a:t>
            </a:r>
            <a:endParaRPr lang="ru-RU" sz="7200" b="1" dirty="0"/>
          </a:p>
        </p:txBody>
      </p:sp>
      <p:pic>
        <p:nvPicPr>
          <p:cNvPr id="4" name="Picture 4" descr="C:\Users\User\Desktop\IMAG131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743088" cy="6215106"/>
          </a:xfrm>
          <a:prstGeom prst="rect">
            <a:avLst/>
          </a:prstGeom>
          <a:noFill/>
        </p:spPr>
      </p:pic>
      <p:pic>
        <p:nvPicPr>
          <p:cNvPr id="5" name="Picture 4" descr="C:\Users\User\Desktop\IMAG131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6296" y="188640"/>
            <a:ext cx="174308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177</TotalTime>
  <Words>267</Words>
  <Application>Microsoft Office PowerPoint</Application>
  <PresentationFormat>Экран (4:3)</PresentationFormat>
  <Paragraphs>38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The Brick</dc:creator>
  <cp:lastModifiedBy>Windows User</cp:lastModifiedBy>
  <cp:revision>22</cp:revision>
  <dcterms:created xsi:type="dcterms:W3CDTF">2014-12-21T07:17:41Z</dcterms:created>
  <dcterms:modified xsi:type="dcterms:W3CDTF">2022-10-30T18:32:15Z</dcterms:modified>
</cp:coreProperties>
</file>