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78" r:id="rId6"/>
    <p:sldId id="260" r:id="rId7"/>
    <p:sldId id="264" r:id="rId8"/>
    <p:sldId id="265" r:id="rId9"/>
    <p:sldId id="266" r:id="rId10"/>
    <p:sldId id="267" r:id="rId11"/>
    <p:sldId id="270" r:id="rId12"/>
    <p:sldId id="271" r:id="rId13"/>
    <p:sldId id="274" r:id="rId14"/>
    <p:sldId id="275" r:id="rId15"/>
    <p:sldId id="276" r:id="rId16"/>
    <p:sldId id="277" r:id="rId17"/>
    <p:sldId id="279" r:id="rId18"/>
    <p:sldId id="272" r:id="rId19"/>
    <p:sldId id="273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2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defRPr>
            </a:lvl2pPr>
          </a:lstStyle>
          <a:p>
            <a:pPr lvl="1"/>
            <a:r>
              <a:rPr lang="ru-RU" sz="1400" dirty="0" smtClean="0">
                <a:latin typeface="Times New Roman"/>
                <a:ea typeface="Calibri"/>
              </a:rPr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24000" y="1905000"/>
            <a:ext cx="6096000" cy="2667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2pPr algn="ctr">
              <a:buNone/>
              <a:defRPr lang="ru-RU" sz="28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2pPr>
          </a:lstStyle>
          <a:p>
            <a:pPr lvl="1"/>
            <a:r>
              <a:rPr lang="ru-RU" dirty="0" smtClean="0"/>
              <a:t>Применение  педагогической технологии </a:t>
            </a:r>
            <a:br>
              <a:rPr lang="ru-RU" dirty="0" smtClean="0"/>
            </a:br>
            <a:r>
              <a:rPr lang="ru-RU" dirty="0" smtClean="0"/>
              <a:t>«Дети волонтёры</a:t>
            </a:r>
            <a:r>
              <a:rPr lang="ru-RU" smtClean="0"/>
              <a:t>» </a:t>
            </a:r>
          </a:p>
          <a:p>
            <a:pPr lvl="1"/>
            <a:r>
              <a:rPr lang="ru-RU" smtClean="0"/>
              <a:t> </a:t>
            </a:r>
            <a:r>
              <a:rPr lang="ru-RU" dirty="0" smtClean="0"/>
              <a:t>в совместной деятельности педагога </a:t>
            </a:r>
            <a:r>
              <a:rPr lang="ru-RU" smtClean="0"/>
              <a:t>с детьми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139962591711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1" y="3352800"/>
            <a:ext cx="4071751" cy="29718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38200" y="10297"/>
            <a:ext cx="7848600" cy="4114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</a:rPr>
              <a:t>Развитие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</a:rPr>
              <a:t>навыков общения в разновозрастном коллективе с помощью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</a:rPr>
              <a:t>технологии</a:t>
            </a:r>
            <a:b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</a:rPr>
              <a:t>«Дети-волонтеры» </a:t>
            </a:r>
            <a:b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34000" y="4245915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Назарова И.Г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воспитатель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Своим примером и конкретной помощью волонтёры учат малышей навыкам самообслуживания 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_188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1" y="1752600"/>
            <a:ext cx="3809999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981200"/>
            <a:ext cx="3297074" cy="3886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Помогаем убирать игрушки</a:t>
            </a:r>
            <a:r>
              <a:rPr lang="ru-RU" alt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219200"/>
            <a:ext cx="3494116" cy="44747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780" y="1219201"/>
            <a:ext cx="3373379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Коробка радости " - изготовление сувениров</a:t>
            </a:r>
            <a:b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малышей</a:t>
            </a: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89" y="1091706"/>
            <a:ext cx="3347796" cy="47756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6018" y="1129145"/>
            <a:ext cx="3644465" cy="4738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Готовим подарки к новому году и рождеству </a:t>
            </a:r>
            <a:b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2 младшей группы №10</a:t>
            </a:r>
            <a:b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600200"/>
            <a:ext cx="3371850" cy="4495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1559011"/>
            <a:ext cx="3371850" cy="4495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1600200"/>
            <a:ext cx="33147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подготовительной группы помогают расчистить дорожки от снега на  участке малышей</a:t>
            </a:r>
            <a:b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295400"/>
            <a:ext cx="3745230" cy="49936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371600"/>
            <a:ext cx="37719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зимой!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362200"/>
            <a:ext cx="3257550" cy="4343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9200" y="990600"/>
            <a:ext cx="662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Поможем птицам, люди</a:t>
            </a:r>
            <a:r>
              <a:rPr lang="ru-RU" altLang="ru-RU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alt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Давайте </a:t>
            </a:r>
            <a:r>
              <a:rPr lang="ru-RU" altLang="ru-RU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alt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забудем</a:t>
            </a:r>
          </a:p>
          <a:p>
            <a:r>
              <a:rPr lang="ru-RU" alt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ведь так малы,                            </a:t>
            </a:r>
            <a:r>
              <a:rPr lang="ru-RU" altLang="ru-RU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 долгий день зимы.</a:t>
            </a:r>
          </a:p>
          <a:p>
            <a:endParaRPr lang="ru-RU" alt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308" y="2384168"/>
            <a:ext cx="3241073" cy="43214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450" y="2362200"/>
            <a:ext cx="325755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дс №81\Downloads\IMG-b024d9b316ad65b8740ad5a82d71f069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906629"/>
            <a:ext cx="3429000" cy="403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дс №81\Downloads\IMG-b4ea005750f8ce348344f06af0df6616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984459"/>
            <a:ext cx="3200400" cy="40324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819400" y="838200"/>
            <a:ext cx="45765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«Мыльные истории»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8470" y="1941640"/>
            <a:ext cx="3048000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C:\Users\дс №81\Downloads\IMG-0720dc547ba0ccdfb5a22cd948fdae54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969013"/>
            <a:ext cx="2590800" cy="40633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Пасхальные традиции и обычаи в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Users\дс №81\Downloads\IMG-8732a3859e21bf57d7bfa7a401bd4001-V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51816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дс №81\Desktop\Опорн. сем. презент    19-20г\Опорн площ. на 20-21г\№4\22___________________________________________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3048000"/>
            <a:ext cx="5031740" cy="3356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127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Праздничное мероприятие, посвященное</a:t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Дню волонтера.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1377688"/>
            <a:ext cx="3376930" cy="4642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371600"/>
            <a:ext cx="3428999" cy="4662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Берем пример со старших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1143000"/>
            <a:ext cx="8417403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62000" y="4419600"/>
            <a:ext cx="8001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Волонтер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новый термин, но не новое явление в общественной жизни нашей страны. Синонимом слова «волонтер» является слово «доброволец».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0"/>
            <a:ext cx="8309812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477962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rgbClr val="FF0000"/>
                </a:solidFill>
              </a:rPr>
              <a:t>4этап. «Развитие волонтёрского движения, проведение акций и мероприятий»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7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219200"/>
            <a:ext cx="4799446" cy="3136271"/>
          </a:xfrm>
        </p:spPr>
      </p:pic>
      <p:pic>
        <p:nvPicPr>
          <p:cNvPr id="5" name="Содержимое 3" descr="Без названия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392296"/>
            <a:ext cx="4391074" cy="3049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800600"/>
            <a:ext cx="8305800" cy="1600200"/>
          </a:xfrm>
        </p:spPr>
        <p:txBody>
          <a:bodyPr>
            <a:noAutofit/>
          </a:bodyPr>
          <a:lstStyle/>
          <a:p>
            <a:r>
              <a:rPr lang="ru-RU" sz="2800" b="1" u="sng" dirty="0" err="1" smtClean="0">
                <a:solidFill>
                  <a:srgbClr val="0070C0"/>
                </a:solidFill>
              </a:rPr>
              <a:t>Волонтерство</a:t>
            </a:r>
            <a:r>
              <a:rPr lang="ru-RU" sz="2800" b="1" dirty="0" smtClean="0">
                <a:solidFill>
                  <a:srgbClr val="0070C0"/>
                </a:solidFill>
              </a:rPr>
              <a:t> - это прежде всего инициатива. У детей начинает формироваться активная жизненная позиция, умение ориентировать в социуме, жить среди людей и по возможности помогать им.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img-chil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-381000"/>
            <a:ext cx="6477000" cy="44308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u="sng" dirty="0" err="1" smtClean="0">
                <a:solidFill>
                  <a:srgbClr val="C00000"/>
                </a:solidFill>
              </a:rPr>
              <a:t>Волонтерство</a:t>
            </a:r>
            <a:r>
              <a:rPr lang="ru-RU" sz="2700" dirty="0" smtClean="0">
                <a:solidFill>
                  <a:srgbClr val="C00000"/>
                </a:solidFill>
              </a:rPr>
              <a:t>- это бесплатная помощь, в результате своего труда ребенок получает не материальную плату,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а «плату» в качестве внутреннего удовлетворения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524000"/>
            <a:ext cx="7760950" cy="5164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педагогической технологии 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«Дети ­волонтёры»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720840"/>
            <a:ext cx="78486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о волонтёрском движении у детей 5-6 лет, педагогов детского сада, родителей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такой ситуации развития, при которой происходит передача опыта (игрового , познавательного, социального) в естественной среде от старших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младшим.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инициативную группу педагогов и родителей, участвующую в данном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план мероприятий и реализовать его в течении учебного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37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4191867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3733800"/>
            <a:ext cx="3058486" cy="2667000"/>
          </a:xfr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3400" y="0"/>
            <a:ext cx="7391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работе педагога по  организации волонтерского движения в условиях детского сада, можно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выделить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4 этапа: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Этапы: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1этап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  Социально-психологическая подготовка волонтёров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этап.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Формирование волонтёрского движения.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 Путешествие в мир добрых дел и поступков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4этап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Развитие волонтёрского движения, проведение акций и мероприятий.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3400" y="-310752"/>
            <a:ext cx="8153400" cy="58785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1этап.    «Социально-психологическая подготовка волонтёров».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подготовки детей к данному виду деятельности можно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провести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следующие мероприятия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   Беседы: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«Где живёт доброта?», «Что значит добрый человек?»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Показ мультипликационных фильмов с целью осознания великой силы добра: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Дюймовочка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», «Красная шапочка»  и т.д..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3.Чтение художественной литературы 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«Два жадных медвежонка», «Искорки добра»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Слушание песен: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«Будьте добры!» - автор текста Санин А.,  композитор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Флярковский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А.; «Дорога добра» - автор текста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Энтин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Ю., композитор Минков М.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5.Игры: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Объятия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Игра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Аплодисменты по кругу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Менялки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игрушек,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Тропинка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8" descr="4191867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665269"/>
            <a:ext cx="2514600" cy="2192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2544762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2 этап.  «Формирование волонтёрского движения»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Создание волонтёрского отряда  можно начать </a:t>
            </a:r>
            <a:r>
              <a:rPr lang="ru-RU" sz="2400" b="1" dirty="0" smtClean="0"/>
              <a:t>с разработки визуального ряда</a:t>
            </a:r>
            <a:r>
              <a:rPr lang="ru-RU" sz="2400" dirty="0" smtClean="0"/>
              <a:t>, а именно эмблемы, девиза, формы  (галстук) всё это мотивирует детей к призыву  «Хочу помочь!», символизирует суть волонтёрского движения.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4522882_origin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1" y="3747158"/>
            <a:ext cx="4191000" cy="2577442"/>
          </a:xfrm>
        </p:spPr>
      </p:pic>
      <p:sp>
        <p:nvSpPr>
          <p:cNvPr id="5" name="Прямоугольник 4"/>
          <p:cNvSpPr/>
          <p:nvPr/>
        </p:nvSpPr>
        <p:spPr>
          <a:xfrm>
            <a:off x="416011" y="2482334"/>
            <a:ext cx="31242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rgbClr val="751907"/>
                </a:solidFill>
                <a:latin typeface="Times New Roman" panose="02020603050405020304" pitchFamily="18" charset="0"/>
              </a:rPr>
              <a:t>«Добрые сердца»</a:t>
            </a:r>
            <a:r>
              <a:rPr lang="ru-RU" altLang="ru-RU" dirty="0">
                <a:solidFill>
                  <a:srgbClr val="0066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dirty="0">
                <a:solidFill>
                  <a:srgbClr val="006600"/>
                </a:solidFill>
                <a:latin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девиз:</a:t>
            </a:r>
            <a:br>
              <a:rPr lang="ru-RU" alt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Один за всех и все за одного!</a:t>
            </a:r>
          </a:p>
          <a:p>
            <a:endParaRPr lang="ru-RU" altLang="ru-RU" dirty="0" smtClean="0">
              <a:solidFill>
                <a:srgbClr val="7519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solidFill>
                <a:srgbClr val="7519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solidFill>
                <a:srgbClr val="7519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solidFill>
                <a:srgbClr val="7519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solidFill>
                <a:srgbClr val="7519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solidFill>
                <a:srgbClr val="7519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solidFill>
                <a:srgbClr val="7519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76800" y="2667000"/>
            <a:ext cx="4038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гимн: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– волонтер и Ты – волонтер!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– волонтер и Ты – волонтер!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Раскинем над миром счастья шатер.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тобою мы сможем все!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Поможем природу восстановить,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Покажем ребенку, как правильно жить.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Научим детей мы играть, рисовать,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Покажем, как правильно надо писать.</a:t>
            </a:r>
            <a:b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519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– волонтер и Я – волонтер!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3 этап.   «Путешествие в мир добрых дел и поступков»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 языке детей «дети волонтёры» означает – делай добрые дела!</a:t>
            </a:r>
            <a:endParaRPr lang="ru-RU" sz="2800" dirty="0"/>
          </a:p>
        </p:txBody>
      </p:sp>
      <p:pic>
        <p:nvPicPr>
          <p:cNvPr id="6" name="Содержимое 5" descr="IMG_19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676400"/>
            <a:ext cx="6586923" cy="49297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271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Comic Sans MS</vt:lpstr>
      <vt:lpstr>Times New Roman</vt:lpstr>
      <vt:lpstr>Wingdings</vt:lpstr>
      <vt:lpstr>Office Theme</vt:lpstr>
      <vt:lpstr>Развитие навыков общения в разновозрастном коллективе с помощью технологии  «Дети-волонтеры»     </vt:lpstr>
      <vt:lpstr>Презентация PowerPoint</vt:lpstr>
      <vt:lpstr>Волонтерство - это прежде всего инициатива. У детей начинает формироваться активная жизненная позиция, умение ориентировать в социуме, жить среди людей и по возможности помогать им.    </vt:lpstr>
      <vt:lpstr>. Волонтерство- это бесплатная помощь, в результате своего труда ребенок получает не материальную плату,  а «плату» в качестве внутреннего удовлетворения  </vt:lpstr>
      <vt:lpstr>Задачи педагогической технологии  «Дети ­волонтёры»  </vt:lpstr>
      <vt:lpstr>Презентация PowerPoint</vt:lpstr>
      <vt:lpstr>Презентация PowerPoint</vt:lpstr>
      <vt:lpstr>2 этап.  «Формирование волонтёрского движения» Создание волонтёрского отряда  можно начать с разработки визуального ряда, а именно эмблемы, девиза, формы  (галстук) всё это мотивирует детей к призыву  «Хочу помочь!», символизирует суть волонтёрского движения. </vt:lpstr>
      <vt:lpstr>3 этап.   «Путешествие в мир добрых дел и поступков» На языке детей «дети волонтёры» означает – делай добрые дела!</vt:lpstr>
      <vt:lpstr>Своим примером и конкретной помощью волонтёры учат малышей навыкам самообслуживания .</vt:lpstr>
      <vt:lpstr>Помогаем убирать игрушки  </vt:lpstr>
      <vt:lpstr>" Коробка радости " - изготовление сувениров  для малышей </vt:lpstr>
      <vt:lpstr>Готовим подарки к новому году и рождеству  для детей 2 младшей группы №10 </vt:lpstr>
      <vt:lpstr>Дети подготовительной группы помогают расчистить дорожки от снега на  участке малышей </vt:lpstr>
      <vt:lpstr>Покормите птиц зимой! </vt:lpstr>
      <vt:lpstr>Презентация PowerPoint</vt:lpstr>
      <vt:lpstr>Пасхальные традиции и обычаи в России </vt:lpstr>
      <vt:lpstr>Праздничное мероприятие, посвященное  Дню волонтера. </vt:lpstr>
      <vt:lpstr>Берем пример со старших </vt:lpstr>
      <vt:lpstr>4этап. «Развитие волонтёрского движения, проведение акций и мероприятий»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Ксюша</cp:lastModifiedBy>
  <cp:revision>24</cp:revision>
  <dcterms:created xsi:type="dcterms:W3CDTF">2018-04-15T08:00:01Z</dcterms:created>
  <dcterms:modified xsi:type="dcterms:W3CDTF">2022-12-13T07:00:27Z</dcterms:modified>
</cp:coreProperties>
</file>