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5" r:id="rId8"/>
    <p:sldId id="261" r:id="rId9"/>
    <p:sldId id="262" r:id="rId10"/>
    <p:sldId id="263" r:id="rId11"/>
    <p:sldId id="264" r:id="rId12"/>
    <p:sldId id="266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7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7550D8-D6E2-4AF9-9C16-C8427681CE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5D5A34B-BFCE-4F59-B864-D3D085594C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6DA0A8-D513-4A5A-8203-BA3208DA3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429-432B-4963-9B29-6B3AC0272E77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D628FAB-B85F-4708-8E4F-639B780DF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C2D121-C149-4938-A028-9E29F162B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5EC2-90BF-4595-8AA9-7A4059381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067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A7CABF-557A-4B38-BC6C-37D9CC58A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4858424-C171-426A-B210-BF5C83FEA4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FB7EC1-B021-4EFF-B37E-89F5DD72A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429-432B-4963-9B29-6B3AC0272E77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49BDAD-F330-4277-ACCA-994FF4F9D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7002B1-EC6A-4E76-BFA9-75AFEFD80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5EC2-90BF-4595-8AA9-7A4059381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715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2B4163C-9E66-4570-98DE-31E7D5B431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C9D46CC-128B-463E-B7ED-59C303C322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5885FB-9929-4089-9315-A3597B1D1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429-432B-4963-9B29-6B3AC0272E77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9DFF22-644D-42D8-AFEF-4F144D382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59DF55-FB55-485F-B2FC-C3ED930AE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5EC2-90BF-4595-8AA9-7A4059381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640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22242E-871A-4BE2-A33D-6B81A0B67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DA2862-6BCF-4D9B-96CD-BCE32E4C7C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29146B-E970-4DC1-B0FA-872C54362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429-432B-4963-9B29-6B3AC0272E77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85BFBE-05FA-4BA6-8766-E7F039368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BCBAC1-2DE6-4BA2-98FA-7539A08F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5EC2-90BF-4595-8AA9-7A4059381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56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DAEE5A-8A21-4E4E-A2B2-C6CADA544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9169F63-9DE8-4B17-9438-4A0CB0EFCD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F3890D-4A48-4185-8CE3-35BB7B5B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429-432B-4963-9B29-6B3AC0272E77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5FBCF7-8925-4272-8837-DD03D0ADF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7AA599-0090-415B-9DE2-6FF9919EC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5EC2-90BF-4595-8AA9-7A4059381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023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47AF29-211F-4CC4-AA4C-382C152A1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7A0856-D6A4-4485-A30F-D063DD623B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9F72B67-1493-4839-9346-684BDEF5BB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CAAB6A5-BCB7-4855-A929-B3402F6F8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429-432B-4963-9B29-6B3AC0272E77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7CB6BC-2A4B-4BB9-9955-3EFCFECA8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D90AA59-29D2-4285-BBF3-CE26C693F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5EC2-90BF-4595-8AA9-7A4059381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12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A7F6D6-946B-4DB8-A893-B5FF2B068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89B5D3-7335-4E43-B8ED-84F6710FA1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6DD894F-4515-4365-9460-7E7BB8F4CB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554EFA1-81CF-4B04-9854-CF93E0AED7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9F131AB-F169-4CC7-B4A3-620073B7C1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1A925B0-4112-4FBF-8921-EE69A9336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429-432B-4963-9B29-6B3AC0272E77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597C24A-B644-46B2-9A84-C8513CA4D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9F29E4D-FFB2-4BB6-BFC2-ED8C74D33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5EC2-90BF-4595-8AA9-7A4059381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168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866806-150B-4CDF-A28A-8157D0624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7FDA0CD-1890-4B95-BE50-220BFF228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429-432B-4963-9B29-6B3AC0272E77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B7AEEAB-D2E2-43B9-BD97-C23CE23DB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A9D14B1-E5DC-43E5-AADF-FC3C3623A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5EC2-90BF-4595-8AA9-7A4059381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548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2C3BB05-8306-474D-92DA-D34372049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429-432B-4963-9B29-6B3AC0272E77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2EFD830-1979-403C-9DCB-70C0DD5D5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3F05448-A5E1-4FA0-A7E1-9AFB3A75A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5EC2-90BF-4595-8AA9-7A4059381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444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F96085-ADA6-4B79-B8A8-CA8CF605E2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2FB797-4BA2-4607-A71F-8ACA46577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19C24ED-A32C-44F0-AD96-033A91875C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10AF3F5-5142-4870-81EF-43AF81047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429-432B-4963-9B29-6B3AC0272E77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6291396-3778-4937-9D71-D8489436F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4022D37-103F-4891-BFAA-29F6D6C1D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5EC2-90BF-4595-8AA9-7A4059381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457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134263-CA50-40D6-A8C7-D0B56BC56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98DD63E-6E84-4657-BF6F-C138217974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5A3F220-2808-4755-B276-0ADDA044CF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45466C6-A25A-49BC-92E3-4E28A3387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DC429-432B-4963-9B29-6B3AC0272E77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D1E2992-BB17-4361-B98D-F88AA753F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C940EE7-53C4-4D84-82EB-B2A234D75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5EC2-90BF-4595-8AA9-7A4059381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833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5AEA0F-A690-48FC-B01F-3D4538F30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742AEB3-C48A-4DE8-94DC-D406A25351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BD0C2C-E606-4ABA-AAB7-FDF8FE648B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DC429-432B-4963-9B29-6B3AC0272E77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980694-664A-4640-BAF5-0A4ECE53A0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1D1F08C-C902-4D22-ADA0-B47E1B7323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35EC2-90BF-4595-8AA9-7A40593812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983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3A2B54-CE67-4874-BC32-ABFF18791B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indent="450215">
              <a:lnSpc>
                <a:spcPct val="100000"/>
              </a:lnSpc>
            </a:pPr>
            <a:r>
              <a:rPr lang="ru-RU" sz="3200" b="1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«Взаимодействие с родителями по формированию у детей дошкольного возраста знаний и навыков безопасного поведения на улице»</a:t>
            </a:r>
            <a:endParaRPr lang="ru-RU" sz="3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3B58B17-BA6C-41BB-83AC-37D56D0209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Морозова Ю. С.</a:t>
            </a:r>
          </a:p>
        </p:txBody>
      </p:sp>
    </p:spTree>
    <p:extLst>
      <p:ext uri="{BB962C8B-B14F-4D97-AF65-F5344CB8AC3E}">
        <p14:creationId xmlns:p14="http://schemas.microsoft.com/office/powerpoint/2010/main" val="2668110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AB5BC1-D96B-43B7-8BEB-DBD348080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от родителей по знакомству детей с автокреслом </a:t>
            </a: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B1868099-9DAB-4E16-A468-CBBFC11168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904998"/>
            <a:ext cx="4236391" cy="412829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8D5C834-97C5-4C7D-9D84-DC2127D7646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1697" y="1904999"/>
            <a:ext cx="5235104" cy="412829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466455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B84F9F-82F7-44AF-8222-C80998422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от родителей по знакомству детей с автокреслом 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B5BD5882-A9E4-42C8-8F91-291A3EEEB1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748" y="1876425"/>
            <a:ext cx="3256704" cy="43513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EEEEC0C-4E29-49D6-9A1F-2E9F1975F69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0" y="1876425"/>
            <a:ext cx="4242792" cy="43513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873950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0A9C06-D206-4002-9F08-580F2C20E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акции «Стань заметней на дороге!»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7306316-6486-4B07-9F05-B4EE46F894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001" y="2206624"/>
            <a:ext cx="2603500" cy="3457576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A272761-3AE8-4FFF-88D1-898CE1CA0CC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5145" y="2108200"/>
            <a:ext cx="2265210" cy="3611562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513FE74-0C56-4A9D-A741-443F983B59C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2501" y="2146299"/>
            <a:ext cx="2265209" cy="34575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isometricOffAxis1Right"/>
            <a:lightRig rig="threePt" dir="t"/>
          </a:scene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E74968B-0697-45FD-9116-C9192511889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7790" y="2206624"/>
            <a:ext cx="2430309" cy="357346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178955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7D329F-35B1-4D6C-8C4C-68489F51C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9F9B12-00EB-4A1B-ABDF-FAFBF65BCB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428835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C660E4-7746-407D-BA1F-177BC172A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«Памятки и папка-передвижка на тему «Осторожно, дорога!»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EFC8416-417F-459E-92F5-115BFA87E7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35716" y="2067912"/>
            <a:ext cx="3690272" cy="32646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72C2F6A-0D46-4D69-91D5-162D49200B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478175" y="1217307"/>
            <a:ext cx="3690271" cy="496590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255476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B2B1E0-DC68-4F2B-AD6B-A800533D5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5361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«Выставка для родителей дидактических игр, художественной и учебно-методической литературы по ознакомлению дошкольников с правилами дорожного движения»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AE5956D-44F4-4449-829D-0E871C854A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662521" y="2532486"/>
            <a:ext cx="2643137" cy="32646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B7566DC-4BAF-49A8-A9BE-8024A36A24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8"/>
          <a:stretch/>
        </p:blipFill>
        <p:spPr>
          <a:xfrm rot="5400000">
            <a:off x="6765467" y="1593084"/>
            <a:ext cx="2643134" cy="51435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247239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902B1A-D2C1-4C32-AEFD-78D42AB46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Схемы «Безопасный путь от дома до детского сада»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1909CE3-C350-436F-AE69-6E6B46FD87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82"/>
          <a:stretch/>
        </p:blipFill>
        <p:spPr>
          <a:xfrm>
            <a:off x="679847" y="2363788"/>
            <a:ext cx="3263503" cy="30845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90D95F-2333-455D-93B4-E7C851A5B2A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98"/>
          <a:stretch/>
        </p:blipFill>
        <p:spPr>
          <a:xfrm>
            <a:off x="8090296" y="2363787"/>
            <a:ext cx="3263503" cy="31369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2416AA3-5C08-4998-B78B-A45B34F21D8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3748" y="2363788"/>
            <a:ext cx="3486150" cy="31369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380168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591FE0-9DA8-4CF5-A5AB-2A6493E68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 для уголка ПДД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42A2130-B3BB-47ED-9E7A-8E89EB07C3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2404" y="1690688"/>
            <a:ext cx="8242300" cy="46259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065859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04EE7F-038C-4685-9D38-172254294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ПДД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2139925-F7ED-4F5B-912A-1F694FAEE5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90"/>
          <a:stretch/>
        </p:blipFill>
        <p:spPr>
          <a:xfrm rot="5400000">
            <a:off x="3652973" y="180973"/>
            <a:ext cx="4562473" cy="758190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892673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8444FF-80E7-49C4-8367-BE00EB65A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автокреслом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AE70173-3CC8-4C76-8BAD-9FA2A1BF34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2772" y="1825625"/>
            <a:ext cx="9686456" cy="43513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725189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EE37F7-E605-4509-9640-D5D269152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от родителей по знакомству детей с автокреслом 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11004D2-5049-45EC-8FC3-92E2FE3353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838325"/>
            <a:ext cx="4305300" cy="38131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7831BE-0035-41C8-80EF-242B1C4ACDB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1355" y="1838325"/>
            <a:ext cx="5267345" cy="38131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407822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4F64A-08D1-4947-92AA-33C40D195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ln w="22225">
                  <a:solidFill>
                    <a:srgbClr val="ED7D31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от родителей по знакомству детей с автокреслом 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AE08224-3A6D-4781-B82F-8B35CAEB1A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3400" y="2020888"/>
            <a:ext cx="5079278" cy="419417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477B9AE-598A-428B-96F1-1B403EFEFD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908" y="1968500"/>
            <a:ext cx="4572992" cy="424656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7116305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121</Words>
  <Application>Microsoft Office PowerPoint</Application>
  <PresentationFormat>Широкоэкранный</PresentationFormat>
  <Paragraphs>17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«Взаимодействие с родителями по формированию у детей дошкольного возраста знаний и навыков безопасного поведения на улице»</vt:lpstr>
      <vt:lpstr>«Памятки и папка-передвижка на тему «Осторожно, дорога!»</vt:lpstr>
      <vt:lpstr>«Выставка для родителей дидактических игр, художественной и учебно-методической литературы по ознакомлению дошкольников с правилами дорожного движения»</vt:lpstr>
      <vt:lpstr>Схемы «Безопасный путь от дома до детского сада»</vt:lpstr>
      <vt:lpstr>Атрибуты для уголка ПДД</vt:lpstr>
      <vt:lpstr>Уголок ПДД</vt:lpstr>
      <vt:lpstr>Знакомство детей с автокреслом</vt:lpstr>
      <vt:lpstr>Мастер-класс от родителей по знакомству детей с автокреслом </vt:lpstr>
      <vt:lpstr>Мастер-класс от родителей по знакомству детей с автокреслом </vt:lpstr>
      <vt:lpstr>Мастер-класс от родителей по знакомству детей с автокреслом </vt:lpstr>
      <vt:lpstr>Мастер-класс от родителей по знакомству детей с автокреслом </vt:lpstr>
      <vt:lpstr>Участие в акции «Стань заметней на дороге!»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«Взаимодействие с родителями по формированию у детей дошкольного возраста знаний и навыков безопасного поведения на улице»</dc:title>
  <dc:creator>romariomorozov2018@yandex.ru</dc:creator>
  <cp:lastModifiedBy>Romario Morozov</cp:lastModifiedBy>
  <cp:revision>16</cp:revision>
  <dcterms:created xsi:type="dcterms:W3CDTF">2022-10-23T13:45:41Z</dcterms:created>
  <dcterms:modified xsi:type="dcterms:W3CDTF">2022-12-13T07:55:13Z</dcterms:modified>
</cp:coreProperties>
</file>