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0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7ECF8A7-A45B-46A3-8EC1-4EB7EF199103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E361661-AA85-490C-8283-D889B02E5CC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764704"/>
            <a:ext cx="7200800" cy="206175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Интеллектуальная игра</a:t>
            </a:r>
            <a:endParaRPr lang="ru-RU" sz="4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7096" y="3429000"/>
            <a:ext cx="8029400" cy="18002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260CE4"/>
                </a:solidFill>
                <a:latin typeface="Arial Black" pitchFamily="34" charset="0"/>
              </a:rPr>
              <a:t>«Земля-колыбель разума»</a:t>
            </a:r>
            <a:endParaRPr lang="ru-RU" sz="5400" dirty="0">
              <a:solidFill>
                <a:srgbClr val="260CE4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68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Какое направление имеет скорость частицы, движущейся по круговой траектории? </a:t>
            </a:r>
          </a:p>
        </p:txBody>
      </p:sp>
      <p:pic>
        <p:nvPicPr>
          <p:cNvPr id="8194" name="Picture 2" descr="C:\Users\user3\Downloads\открытки\ядер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15240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91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Назовите 2 модели колебательных систем</a:t>
            </a:r>
          </a:p>
        </p:txBody>
      </p:sp>
      <p:pic>
        <p:nvPicPr>
          <p:cNvPr id="9218" name="Picture 2" descr="C:\Users\user3\Downloads\штати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237626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9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Верно ли, что свободные колебания являются затухающими? </a:t>
            </a:r>
          </a:p>
        </p:txBody>
      </p:sp>
      <p:pic>
        <p:nvPicPr>
          <p:cNvPr id="10242" name="Picture 2" descr="C:\Users\user3\Downloads\корабл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861048"/>
            <a:ext cx="4776192" cy="243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77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Единицы измерения </a:t>
            </a:r>
            <a:r>
              <a:rPr lang="ru-RU" sz="4400" dirty="0" smtClean="0"/>
              <a:t>ускорения. </a:t>
            </a:r>
            <a:endParaRPr lang="ru-RU" sz="4400" dirty="0"/>
          </a:p>
        </p:txBody>
      </p:sp>
      <p:pic>
        <p:nvPicPr>
          <p:cNvPr id="11266" name="Picture 2" descr="C:\Users\user3\Downloads\открытки\кот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89040"/>
            <a:ext cx="304303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17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Как называется озеро, плотность воды которого больше плотности человеческого тела и поэтому человек может спокойно лежать на поверхности воды и читать книгу?</a:t>
            </a:r>
            <a:r>
              <a:rPr lang="ru-RU" dirty="0"/>
              <a:t> </a:t>
            </a:r>
          </a:p>
        </p:txBody>
      </p:sp>
      <p:pic>
        <p:nvPicPr>
          <p:cNvPr id="12290" name="Picture 2" descr="C:\Users\user3\Downloads\открытки\граду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157192"/>
            <a:ext cx="2400300" cy="140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66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Назовите частицы из которых состоят все вещества? </a:t>
            </a:r>
          </a:p>
        </p:txBody>
      </p:sp>
      <p:pic>
        <p:nvPicPr>
          <p:cNvPr id="13314" name="Picture 2" descr="C:\Users\user3\Downloads\открытки\ядер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89040"/>
            <a:ext cx="15240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4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На статуе какого ученого в Кембридже помещена надпись: “Разумом он превосходил род человеческий”? </a:t>
            </a:r>
          </a:p>
        </p:txBody>
      </p:sp>
      <p:pic>
        <p:nvPicPr>
          <p:cNvPr id="14338" name="Picture 2" descr="C:\Users\user3\Downloads\открытки\гордо комонав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933056"/>
            <a:ext cx="217170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19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Сколько видов механической энергии вы знаете? </a:t>
            </a:r>
          </a:p>
        </p:txBody>
      </p:sp>
      <p:pic>
        <p:nvPicPr>
          <p:cNvPr id="15362" name="Picture 2" descr="C:\Users\user3\Downloads\открытки\итзменение внутренней энерги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223481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39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Как называется время, за которое совершается один оборот? </a:t>
            </a:r>
          </a:p>
        </p:txBody>
      </p:sp>
      <p:pic>
        <p:nvPicPr>
          <p:cNvPr id="16386" name="Picture 2" descr="C:\Users\user3\Downloads\открытки\равноденс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77072"/>
            <a:ext cx="280831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72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Как называется явление, при котором происходит резкое возрастание амплитуды вынужденных колебаний? </a:t>
            </a:r>
          </a:p>
        </p:txBody>
      </p:sp>
      <p:pic>
        <p:nvPicPr>
          <p:cNvPr id="17410" name="Picture 2" descr="C:\Users\user3\Downloads\открытки\фото обратной стр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37112"/>
            <a:ext cx="242887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93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772816"/>
            <a:ext cx="7498080" cy="309634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0" dirty="0" smtClean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Гейм 1.</a:t>
            </a:r>
            <a:r>
              <a:rPr lang="ru-RU" sz="60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0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60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Что мы помним, что мы знаем из прошедших школьных лет…»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07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Вопрос№8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Какое явление использовали древние люди для добычи огня? </a:t>
            </a:r>
          </a:p>
        </p:txBody>
      </p:sp>
      <p:pic>
        <p:nvPicPr>
          <p:cNvPr id="18434" name="Picture 2" descr="C:\Users\user3\Downloads\открытки\теплопередач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93096"/>
            <a:ext cx="252028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17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Какое топливо использовалось в первых ракетах? </a:t>
            </a:r>
          </a:p>
        </p:txBody>
      </p:sp>
      <p:pic>
        <p:nvPicPr>
          <p:cNvPr id="19458" name="Picture 2" descr="C:\Users\user3\Downloads\открытки\вост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284984"/>
            <a:ext cx="1581150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96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Как называются волны, которые заранее – за 15 часов “предупреждают” людей о приближающемся шторме? </a:t>
            </a:r>
          </a:p>
        </p:txBody>
      </p:sp>
      <p:pic>
        <p:nvPicPr>
          <p:cNvPr id="20482" name="Picture 2" descr="C:\Users\user3\Downloads\открытки\орби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99628"/>
            <a:ext cx="261937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29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916832"/>
            <a:ext cx="7498080" cy="266429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C000"/>
                </a:solidFill>
                <a:latin typeface="Comic Sans MS" pitchFamily="66" charset="0"/>
              </a:rPr>
              <a:t>Гейм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>
                <a:solidFill>
                  <a:srgbClr val="260CE4"/>
                </a:solidFill>
              </a:rPr>
              <a:t>«Заморочки»</a:t>
            </a:r>
            <a:endParaRPr lang="ru-RU" sz="5400" dirty="0">
              <a:solidFill>
                <a:srgbClr val="260C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40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Заморочка первая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u="sng" dirty="0"/>
              <a:t>А.А. Блок “Все чаще по городу брожу”...</a:t>
            </a:r>
          </a:p>
          <a:p>
            <a:pPr marL="82296" indent="0">
              <a:buNone/>
            </a:pPr>
            <a:r>
              <a:rPr lang="ru-RU" dirty="0"/>
              <a:t>“Запнулась запыхавшаяся лошадь,</a:t>
            </a:r>
          </a:p>
          <a:p>
            <a:pPr marL="82296" indent="0">
              <a:buNone/>
            </a:pPr>
            <a:r>
              <a:rPr lang="ru-RU" dirty="0"/>
              <a:t>Уж силой ног не удержать седла,</a:t>
            </a:r>
          </a:p>
          <a:p>
            <a:pPr marL="82296" indent="0">
              <a:buNone/>
            </a:pPr>
            <a:r>
              <a:rPr lang="ru-RU" dirty="0"/>
              <a:t>И утлые взмахнулись стремена,</a:t>
            </a:r>
          </a:p>
          <a:p>
            <a:pPr marL="82296" indent="0">
              <a:buNone/>
            </a:pPr>
            <a:r>
              <a:rPr lang="ru-RU" dirty="0"/>
              <a:t>И полетел, отброшенный толчком...”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Вопрос: Объясните падение всадника с точки зрения физики? </a:t>
            </a:r>
          </a:p>
        </p:txBody>
      </p:sp>
      <p:pic>
        <p:nvPicPr>
          <p:cNvPr id="23554" name="Picture 2" descr="C:\Users\user3\Downloads\падение в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06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Заморочка вторая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u="sng" dirty="0" smtClean="0"/>
              <a:t>Байрон </a:t>
            </a:r>
            <a:r>
              <a:rPr lang="ru-RU" u="sng" dirty="0"/>
              <a:t>“Дон </a:t>
            </a:r>
            <a:r>
              <a:rPr lang="ru-RU" u="sng" dirty="0" err="1"/>
              <a:t>Жyaн</a:t>
            </a:r>
            <a:r>
              <a:rPr lang="ru-RU" u="sng" dirty="0"/>
              <a:t>”:</a:t>
            </a:r>
          </a:p>
          <a:p>
            <a:pPr marL="82296" indent="0">
              <a:buNone/>
            </a:pPr>
            <a:r>
              <a:rPr lang="ru-RU" dirty="0"/>
              <a:t>“Так человека яблоко сгубило,</a:t>
            </a:r>
          </a:p>
          <a:p>
            <a:pPr marL="82296" indent="0">
              <a:buNone/>
            </a:pPr>
            <a:r>
              <a:rPr lang="ru-RU" dirty="0"/>
              <a:t>Но яблоко его же и спасло,–</a:t>
            </a:r>
          </a:p>
          <a:p>
            <a:pPr marL="82296" indent="0">
              <a:buNone/>
            </a:pPr>
            <a:r>
              <a:rPr lang="ru-RU" dirty="0"/>
              <a:t>Ведь Ньютона открытие разбило</a:t>
            </a:r>
          </a:p>
          <a:p>
            <a:pPr marL="82296" indent="0">
              <a:buNone/>
            </a:pPr>
            <a:r>
              <a:rPr lang="ru-RU" dirty="0"/>
              <a:t>Неведения мучительное зло.</a:t>
            </a:r>
          </a:p>
          <a:p>
            <a:pPr marL="82296" indent="0">
              <a:buNone/>
            </a:pPr>
            <a:r>
              <a:rPr lang="ru-RU" dirty="0"/>
              <a:t>Дорогу к новым звездам проложило</a:t>
            </a:r>
          </a:p>
          <a:p>
            <a:pPr marL="82296" indent="0">
              <a:buNone/>
            </a:pPr>
            <a:r>
              <a:rPr lang="ru-RU" dirty="0"/>
              <a:t>И новый выход страждущим дало.</a:t>
            </a:r>
          </a:p>
          <a:p>
            <a:pPr marL="82296" indent="0">
              <a:buNone/>
            </a:pPr>
            <a:r>
              <a:rPr lang="ru-RU" dirty="0"/>
              <a:t>Уж скоро мы, природы властелины,</a:t>
            </a:r>
          </a:p>
          <a:p>
            <a:pPr marL="82296" indent="0">
              <a:buNone/>
            </a:pPr>
            <a:r>
              <a:rPr lang="ru-RU" dirty="0"/>
              <a:t>И на Луну пошлем свои машины”.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Вопрос</a:t>
            </a:r>
            <a:r>
              <a:rPr lang="ru-RU" dirty="0" smtClean="0"/>
              <a:t>: О </a:t>
            </a:r>
            <a:r>
              <a:rPr lang="ru-RU" dirty="0"/>
              <a:t>каком открытии И. Ньютона идет речь в строках Байрона “Дон </a:t>
            </a:r>
            <a:r>
              <a:rPr lang="ru-RU" dirty="0" err="1"/>
              <a:t>Жyaн</a:t>
            </a:r>
            <a:r>
              <a:rPr lang="ru-RU" dirty="0" smtClean="0"/>
              <a:t>”?</a:t>
            </a:r>
            <a:endParaRPr lang="ru-RU" dirty="0"/>
          </a:p>
        </p:txBody>
      </p:sp>
      <p:pic>
        <p:nvPicPr>
          <p:cNvPr id="24578" name="Picture 2" descr="C:\Users\user3\Downloads\открытки\бабочка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20859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29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Заморочка третья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u="sng" dirty="0"/>
              <a:t>А.Т. Просолов “Грязь колеса жадно засосала...”</a:t>
            </a:r>
          </a:p>
          <a:p>
            <a:pPr marL="82296" indent="0">
              <a:buNone/>
            </a:pPr>
            <a:r>
              <a:rPr lang="ru-RU" dirty="0"/>
              <a:t>“Грязь колеса жадно засосала.</a:t>
            </a:r>
          </a:p>
          <a:p>
            <a:pPr marL="82296" indent="0">
              <a:buNone/>
            </a:pPr>
            <a:r>
              <a:rPr lang="ru-RU" dirty="0"/>
              <a:t>Из-под шин – ядреная картечь.</a:t>
            </a:r>
          </a:p>
          <a:p>
            <a:pPr marL="82296" indent="0">
              <a:buNone/>
            </a:pPr>
            <a:r>
              <a:rPr lang="ru-RU" dirty="0"/>
              <a:t>О, дорога! Здесь машине мало</a:t>
            </a:r>
          </a:p>
          <a:p>
            <a:pPr marL="82296" indent="0">
              <a:buNone/>
            </a:pPr>
            <a:r>
              <a:rPr lang="ru-RU" dirty="0"/>
              <a:t>Лошадиных сил и дружных плеч”.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Вопрос: По какой траектории движутся частицы грязи, отрывающейся от буксующего колеса? 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81128"/>
            <a:ext cx="2859087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54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Заморочка первая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u="sng" dirty="0"/>
              <a:t>А.С. Пушкин “Подражание Корану”</a:t>
            </a:r>
          </a:p>
          <a:p>
            <a:pPr marL="82296" indent="0">
              <a:buNone/>
            </a:pPr>
            <a:r>
              <a:rPr lang="ru-RU" dirty="0"/>
              <a:t>“Земля недвижна; неба своды,</a:t>
            </a:r>
          </a:p>
          <a:p>
            <a:pPr marL="82296" indent="0">
              <a:buNone/>
            </a:pPr>
            <a:r>
              <a:rPr lang="ru-RU" dirty="0"/>
              <a:t>Творец, поддержаны тобой,</a:t>
            </a:r>
          </a:p>
          <a:p>
            <a:pPr marL="82296" indent="0">
              <a:buNone/>
            </a:pPr>
            <a:r>
              <a:rPr lang="ru-RU" dirty="0"/>
              <a:t>Да не падут на сушь и воды</a:t>
            </a:r>
          </a:p>
          <a:p>
            <a:pPr marL="82296" indent="0">
              <a:buNone/>
            </a:pPr>
            <a:r>
              <a:rPr lang="ru-RU" dirty="0"/>
              <a:t>И не подавят нас с тобой”.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Вопрос: Что </a:t>
            </a:r>
            <a:r>
              <a:rPr lang="ru-RU" dirty="0"/>
              <a:t>с точки зрения физики неверно в поэтическом фрагменте? </a:t>
            </a:r>
          </a:p>
        </p:txBody>
      </p:sp>
      <p:pic>
        <p:nvPicPr>
          <p:cNvPr id="25602" name="Picture 2" descr="C:\Users\user3\Downloads\открытки\космонав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33056"/>
            <a:ext cx="1895475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49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Заморочка вторая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ru-RU" u="sng" dirty="0"/>
              <a:t>А.Н. Жуков “На восток”</a:t>
            </a:r>
          </a:p>
          <a:p>
            <a:pPr marL="82296" indent="0">
              <a:buNone/>
            </a:pPr>
            <a:r>
              <a:rPr lang="ru-RU" dirty="0"/>
              <a:t>“Я и сам лечу туда,</a:t>
            </a:r>
          </a:p>
          <a:p>
            <a:pPr marL="82296" indent="0">
              <a:buNone/>
            </a:pPr>
            <a:r>
              <a:rPr lang="ru-RU" dirty="0"/>
              <a:t>На Восток, что назван “Дальним”</a:t>
            </a:r>
          </a:p>
          <a:p>
            <a:pPr marL="82296" indent="0">
              <a:buNone/>
            </a:pPr>
            <a:r>
              <a:rPr lang="ru-RU" dirty="0"/>
              <a:t>В очень давние года...</a:t>
            </a:r>
          </a:p>
          <a:p>
            <a:pPr marL="82296" indent="0">
              <a:buNone/>
            </a:pPr>
            <a:r>
              <a:rPr lang="ru-RU" dirty="0"/>
              <a:t>Звезды катятся на запад,</a:t>
            </a:r>
          </a:p>
          <a:p>
            <a:pPr marL="82296" indent="0">
              <a:buNone/>
            </a:pPr>
            <a:r>
              <a:rPr lang="ru-RU" dirty="0"/>
              <a:t>На восток летит Земля,</a:t>
            </a:r>
          </a:p>
          <a:p>
            <a:pPr marL="82296" indent="0">
              <a:buNone/>
            </a:pPr>
            <a:r>
              <a:rPr lang="ru-RU" dirty="0"/>
              <a:t>Мир под крыльями несется,</a:t>
            </a:r>
          </a:p>
          <a:p>
            <a:pPr marL="82296" indent="0">
              <a:buNone/>
            </a:pPr>
            <a:r>
              <a:rPr lang="ru-RU" dirty="0"/>
              <a:t>И со скоростью двойной</a:t>
            </a:r>
          </a:p>
          <a:p>
            <a:pPr marL="82296" indent="0">
              <a:buNone/>
            </a:pPr>
            <a:r>
              <a:rPr lang="ru-RU" dirty="0"/>
              <a:t>Я лечу навстречу Солнцу</a:t>
            </a:r>
          </a:p>
          <a:p>
            <a:pPr marL="82296" indent="0">
              <a:buNone/>
            </a:pPr>
            <a:r>
              <a:rPr lang="ru-RU" dirty="0"/>
              <a:t>Над сибирской стороной...”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Вопрос: Почему </a:t>
            </a:r>
            <a:r>
              <a:rPr lang="ru-RU" dirty="0"/>
              <a:t>самолет движется на восток “со скоростью двойной?” </a:t>
            </a:r>
          </a:p>
        </p:txBody>
      </p:sp>
      <p:pic>
        <p:nvPicPr>
          <p:cNvPr id="26626" name="Picture 2" descr="C:\Users\user3\Downloads\самолё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56992"/>
            <a:ext cx="309634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10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Заморочка третья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ru-RU" u="sng" dirty="0"/>
              <a:t>А.А. Блок “Двенадцать”</a:t>
            </a:r>
          </a:p>
          <a:p>
            <a:pPr marL="82296" indent="0">
              <a:buNone/>
            </a:pPr>
            <a:r>
              <a:rPr lang="ru-RU" dirty="0"/>
              <a:t>“Завивает ветер белый снежок.</a:t>
            </a:r>
          </a:p>
          <a:p>
            <a:pPr marL="82296" indent="0">
              <a:buNone/>
            </a:pPr>
            <a:r>
              <a:rPr lang="ru-RU" dirty="0"/>
              <a:t>Под снежком – ледок,</a:t>
            </a:r>
          </a:p>
          <a:p>
            <a:pPr marL="82296" indent="0">
              <a:buNone/>
            </a:pPr>
            <a:r>
              <a:rPr lang="ru-RU" dirty="0"/>
              <a:t>Скользко, тяжко, всякий ходок.</a:t>
            </a:r>
          </a:p>
          <a:p>
            <a:pPr marL="82296" indent="0">
              <a:buNone/>
            </a:pPr>
            <a:r>
              <a:rPr lang="ru-RU" dirty="0"/>
              <a:t>Скользит – ах, бедняжка!</a:t>
            </a:r>
          </a:p>
          <a:p>
            <a:pPr marL="82296" indent="0">
              <a:buNone/>
            </a:pPr>
            <a:r>
              <a:rPr lang="ru-RU" dirty="0"/>
              <a:t>Вон барыня в каракуле</a:t>
            </a:r>
          </a:p>
          <a:p>
            <a:pPr marL="82296" indent="0">
              <a:buNone/>
            </a:pPr>
            <a:r>
              <a:rPr lang="ru-RU" dirty="0"/>
              <a:t>К другой подвернулась:</a:t>
            </a:r>
          </a:p>
          <a:p>
            <a:pPr marL="82296" indent="0">
              <a:buNone/>
            </a:pPr>
            <a:r>
              <a:rPr lang="ru-RU" dirty="0"/>
              <a:t>– Уж мы плакали, плакали...</a:t>
            </a:r>
          </a:p>
          <a:p>
            <a:pPr marL="82296" indent="0">
              <a:buNone/>
            </a:pPr>
            <a:r>
              <a:rPr lang="ru-RU" dirty="0"/>
              <a:t>Поскользнулась</a:t>
            </a:r>
          </a:p>
          <a:p>
            <a:pPr marL="82296" indent="0">
              <a:buNone/>
            </a:pPr>
            <a:r>
              <a:rPr lang="ru-RU" dirty="0"/>
              <a:t>И – бац – растянулась!..”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Вопрос</a:t>
            </a:r>
            <a:r>
              <a:rPr lang="ru-RU" dirty="0" smtClean="0"/>
              <a:t>: почему </a:t>
            </a:r>
            <a:r>
              <a:rPr lang="ru-RU" dirty="0"/>
              <a:t>лед скользкий?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12976"/>
            <a:ext cx="2598862" cy="261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11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693168"/>
          </a:xfrm>
        </p:spPr>
        <p:txBody>
          <a:bodyPr>
            <a:normAutofit/>
          </a:bodyPr>
          <a:lstStyle/>
          <a:p>
            <a:r>
              <a:rPr lang="ru-RU" sz="4400" dirty="0"/>
              <a:t>Единица измерения скорости на </a:t>
            </a:r>
            <a:r>
              <a:rPr lang="ru-RU" sz="4400" dirty="0" smtClean="0"/>
              <a:t>море. </a:t>
            </a:r>
            <a:endParaRPr lang="ru-RU" sz="4400" dirty="0"/>
          </a:p>
        </p:txBody>
      </p:sp>
      <p:pic>
        <p:nvPicPr>
          <p:cNvPr id="1026" name="Picture 2" descr="C:\Users\user3\Downloads\корабл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68960"/>
            <a:ext cx="4536504" cy="308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50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628800"/>
            <a:ext cx="7498080" cy="207456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C000"/>
                </a:solidFill>
                <a:latin typeface="Comic Sans MS" pitchFamily="66" charset="0"/>
              </a:rPr>
              <a:t>Гейм 3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solidFill>
                  <a:srgbClr val="00B050"/>
                </a:solidFill>
              </a:rPr>
              <a:t>«Физические шарады»</a:t>
            </a:r>
            <a:endParaRPr lang="ru-RU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29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98080" cy="576064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Возьми-ка лист бумаги белой</a:t>
            </a:r>
            <a:br>
              <a:rPr lang="ru-RU" sz="3200" dirty="0">
                <a:solidFill>
                  <a:srgbClr val="00B050"/>
                </a:solidFill>
              </a:rPr>
            </a:br>
            <a:r>
              <a:rPr lang="ru-RU" sz="3200" dirty="0">
                <a:solidFill>
                  <a:srgbClr val="00B050"/>
                </a:solidFill>
              </a:rPr>
              <a:t>И напиши на ней ты смело:</a:t>
            </a:r>
            <a:br>
              <a:rPr lang="ru-RU" sz="3200" dirty="0">
                <a:solidFill>
                  <a:srgbClr val="00B050"/>
                </a:solidFill>
              </a:rPr>
            </a:br>
            <a:r>
              <a:rPr lang="ru-RU" sz="3200" dirty="0">
                <a:solidFill>
                  <a:srgbClr val="00B050"/>
                </a:solidFill>
              </a:rPr>
              <a:t>Первый слог — грозы всей школы,</a:t>
            </a:r>
            <a:br>
              <a:rPr lang="ru-RU" sz="3200" dirty="0">
                <a:solidFill>
                  <a:srgbClr val="00B050"/>
                </a:solidFill>
              </a:rPr>
            </a:br>
            <a:r>
              <a:rPr lang="ru-RU" sz="3200" dirty="0">
                <a:solidFill>
                  <a:srgbClr val="00B050"/>
                </a:solidFill>
              </a:rPr>
              <a:t>Это ведь тебе не ново? </a:t>
            </a:r>
            <a:br>
              <a:rPr lang="ru-RU" sz="3200" dirty="0">
                <a:solidFill>
                  <a:srgbClr val="00B050"/>
                </a:solidFill>
              </a:rPr>
            </a:br>
            <a:r>
              <a:rPr lang="ru-RU" sz="3200" dirty="0">
                <a:solidFill>
                  <a:srgbClr val="00B050"/>
                </a:solidFill>
              </a:rPr>
              <a:t>И две других ты буквы знаешь,</a:t>
            </a:r>
            <a:br>
              <a:rPr lang="ru-RU" sz="3200" dirty="0">
                <a:solidFill>
                  <a:srgbClr val="00B050"/>
                </a:solidFill>
              </a:rPr>
            </a:br>
            <a:r>
              <a:rPr lang="ru-RU" sz="3200" dirty="0">
                <a:solidFill>
                  <a:srgbClr val="00B050"/>
                </a:solidFill>
              </a:rPr>
              <a:t>Их говоришь, когда взять что-то предлагаешь.</a:t>
            </a:r>
            <a:br>
              <a:rPr lang="ru-RU" sz="3200" dirty="0">
                <a:solidFill>
                  <a:srgbClr val="00B050"/>
                </a:solidFill>
              </a:rPr>
            </a:br>
            <a:r>
              <a:rPr lang="ru-RU" sz="3200" dirty="0">
                <a:solidFill>
                  <a:srgbClr val="00B050"/>
                </a:solidFill>
              </a:rPr>
              <a:t>Подумай дальше, не спеши –</a:t>
            </a:r>
            <a:br>
              <a:rPr lang="ru-RU" sz="3200" dirty="0">
                <a:solidFill>
                  <a:srgbClr val="00B050"/>
                </a:solidFill>
              </a:rPr>
            </a:br>
            <a:r>
              <a:rPr lang="ru-RU" sz="3200" dirty="0">
                <a:solidFill>
                  <a:srgbClr val="00B050"/>
                </a:solidFill>
              </a:rPr>
              <a:t>И ноту третью напиши.</a:t>
            </a:r>
            <a:br>
              <a:rPr lang="ru-RU" sz="3200" dirty="0">
                <a:solidFill>
                  <a:srgbClr val="00B050"/>
                </a:solidFill>
              </a:rPr>
            </a:br>
            <a:r>
              <a:rPr lang="ru-RU" sz="3200" dirty="0">
                <a:solidFill>
                  <a:srgbClr val="00B050"/>
                </a:solidFill>
              </a:rPr>
              <a:t>Отдохнет твоя рука,</a:t>
            </a:r>
            <a:br>
              <a:rPr lang="ru-RU" sz="3200" dirty="0">
                <a:solidFill>
                  <a:srgbClr val="00B050"/>
                </a:solidFill>
              </a:rPr>
            </a:br>
            <a:r>
              <a:rPr lang="ru-RU" sz="3200" dirty="0">
                <a:solidFill>
                  <a:srgbClr val="00B050"/>
                </a:solidFill>
              </a:rPr>
              <a:t>Когда в конце поставишь “ка”. </a:t>
            </a:r>
            <a:br>
              <a:rPr lang="ru-RU" sz="3200" dirty="0">
                <a:solidFill>
                  <a:srgbClr val="00B050"/>
                </a:solidFill>
              </a:rPr>
            </a:b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0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9504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260CE4"/>
                </a:solidFill>
              </a:rPr>
              <a:t>То, что осталось на трубе –</a:t>
            </a:r>
            <a:br>
              <a:rPr lang="ru-RU" sz="3600" dirty="0">
                <a:solidFill>
                  <a:srgbClr val="260CE4"/>
                </a:solidFill>
              </a:rPr>
            </a:br>
            <a:r>
              <a:rPr lang="ru-RU" sz="3600" dirty="0">
                <a:solidFill>
                  <a:srgbClr val="260CE4"/>
                </a:solidFill>
              </a:rPr>
              <a:t>Это известно ведь тебе?</a:t>
            </a:r>
            <a:br>
              <a:rPr lang="ru-RU" sz="3600" dirty="0">
                <a:solidFill>
                  <a:srgbClr val="260CE4"/>
                </a:solidFill>
              </a:rPr>
            </a:br>
            <a:r>
              <a:rPr lang="ru-RU" sz="3600" dirty="0">
                <a:solidFill>
                  <a:srgbClr val="260CE4"/>
                </a:solidFill>
              </a:rPr>
              <a:t>Добавь к ней то, что посреди</a:t>
            </a:r>
            <a:br>
              <a:rPr lang="ru-RU" sz="3600" dirty="0">
                <a:solidFill>
                  <a:srgbClr val="260CE4"/>
                </a:solidFill>
              </a:rPr>
            </a:br>
            <a:r>
              <a:rPr lang="ru-RU" sz="3600" dirty="0">
                <a:solidFill>
                  <a:srgbClr val="260CE4"/>
                </a:solidFill>
              </a:rPr>
              <a:t>Стоит у </a:t>
            </a:r>
            <a:r>
              <a:rPr lang="ru-RU" sz="3600" dirty="0" smtClean="0">
                <a:solidFill>
                  <a:srgbClr val="260CE4"/>
                </a:solidFill>
              </a:rPr>
              <a:t>Яны, </a:t>
            </a:r>
            <a:r>
              <a:rPr lang="ru-RU" sz="3600" dirty="0">
                <a:solidFill>
                  <a:srgbClr val="260CE4"/>
                </a:solidFill>
              </a:rPr>
              <a:t>а на “три”</a:t>
            </a:r>
            <a:br>
              <a:rPr lang="ru-RU" sz="3600" dirty="0">
                <a:solidFill>
                  <a:srgbClr val="260CE4"/>
                </a:solidFill>
              </a:rPr>
            </a:br>
            <a:r>
              <a:rPr lang="ru-RU" sz="3600" dirty="0">
                <a:solidFill>
                  <a:srgbClr val="260CE4"/>
                </a:solidFill>
              </a:rPr>
              <a:t>От дудки первый слог возьми</a:t>
            </a:r>
            <a:br>
              <a:rPr lang="ru-RU" sz="3600" dirty="0">
                <a:solidFill>
                  <a:srgbClr val="260CE4"/>
                </a:solidFill>
              </a:rPr>
            </a:br>
            <a:r>
              <a:rPr lang="ru-RU" sz="3600" dirty="0">
                <a:solidFill>
                  <a:srgbClr val="260CE4"/>
                </a:solidFill>
              </a:rPr>
              <a:t>И букву “К” к ним допиши.</a:t>
            </a:r>
            <a:br>
              <a:rPr lang="ru-RU" sz="3600" dirty="0">
                <a:solidFill>
                  <a:srgbClr val="260CE4"/>
                </a:solidFill>
              </a:rPr>
            </a:br>
            <a:r>
              <a:rPr lang="ru-RU" sz="3600" dirty="0">
                <a:solidFill>
                  <a:srgbClr val="260CE4"/>
                </a:solidFill>
              </a:rPr>
              <a:t>Последних три есть для тебя</a:t>
            </a:r>
            <a:br>
              <a:rPr lang="ru-RU" sz="3600" dirty="0">
                <a:solidFill>
                  <a:srgbClr val="260CE4"/>
                </a:solidFill>
              </a:rPr>
            </a:br>
            <a:r>
              <a:rPr lang="ru-RU" sz="3600" dirty="0">
                <a:solidFill>
                  <a:srgbClr val="260CE4"/>
                </a:solidFill>
              </a:rPr>
              <a:t>В известном слове “лекция”. </a:t>
            </a:r>
            <a:br>
              <a:rPr lang="ru-RU" sz="3600" dirty="0">
                <a:solidFill>
                  <a:srgbClr val="260CE4"/>
                </a:solidFill>
              </a:rPr>
            </a:br>
            <a:endParaRPr lang="ru-RU" sz="3600" dirty="0">
              <a:solidFill>
                <a:srgbClr val="260C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51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340768"/>
            <a:ext cx="7498080" cy="237626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C000"/>
                </a:solidFill>
                <a:latin typeface="Comic Sans MS" pitchFamily="66" charset="0"/>
              </a:rPr>
              <a:t>Гейм 4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solidFill>
                  <a:srgbClr val="C00000"/>
                </a:solidFill>
              </a:rPr>
              <a:t>«Исторический»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1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История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4800600"/>
          </a:xfrm>
        </p:spPr>
        <p:txBody>
          <a:bodyPr/>
          <a:lstStyle/>
          <a:p>
            <a:r>
              <a:rPr lang="ru-RU" dirty="0"/>
              <a:t>Назовите имя горной нимфы, которая согласно древнегреческой мифологии, была безответно влюблена в Нарцисса. От тоски по возлюбленному она высохла и окаменела так, что от нее остался лишь голос, способный повторять окончания произнесенных в ее присутствии слов.</a:t>
            </a:r>
          </a:p>
        </p:txBody>
      </p:sp>
      <p:pic>
        <p:nvPicPr>
          <p:cNvPr id="27650" name="Picture 2" descr="C:\Users\user3\Downloads\эх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869160"/>
            <a:ext cx="158417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80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История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II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Откуда </a:t>
            </a:r>
            <a:r>
              <a:rPr lang="ru-RU" dirty="0" smtClean="0"/>
              <a:t>появилось и что </a:t>
            </a:r>
            <a:r>
              <a:rPr lang="ru-RU" dirty="0"/>
              <a:t>означает слово “электрон”? </a:t>
            </a:r>
          </a:p>
        </p:txBody>
      </p:sp>
      <p:pic>
        <p:nvPicPr>
          <p:cNvPr id="28674" name="Picture 2" descr="C:\Users\user3\Downloads\электр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244827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52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История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III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Назовите имя итальянского художника, который предлагал слушать подводные звуки, приложив ухо к веслу, опущенному в воду. Воспользовавшись таким способом, можно убедиться, что рыбы на самом деле довольно болтливы. </a:t>
            </a:r>
          </a:p>
        </p:txBody>
      </p:sp>
      <p:pic>
        <p:nvPicPr>
          <p:cNvPr id="29698" name="Picture 2" descr="C:\Users\user3\Downloads\да в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25144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52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История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IV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 </a:t>
            </a:r>
            <a:r>
              <a:rPr lang="ru-RU" dirty="0" smtClean="0"/>
              <a:t>изначально называли словом </a:t>
            </a:r>
            <a:r>
              <a:rPr lang="ru-RU" dirty="0"/>
              <a:t>“физика”? </a:t>
            </a:r>
          </a:p>
        </p:txBody>
      </p:sp>
      <p:pic>
        <p:nvPicPr>
          <p:cNvPr id="30722" name="Picture 2" descr="C:\Users\user3\Downloads\приро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80928"/>
            <a:ext cx="4392488" cy="306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58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Физик, именем которого назван закон, выражающий связь между силой упругости и изменением </a:t>
            </a:r>
            <a:r>
              <a:rPr lang="ru-RU" sz="4400" dirty="0" smtClean="0"/>
              <a:t>длины тела.</a:t>
            </a:r>
            <a:endParaRPr lang="ru-RU" sz="4400" dirty="0"/>
          </a:p>
        </p:txBody>
      </p:sp>
      <p:pic>
        <p:nvPicPr>
          <p:cNvPr id="2050" name="Picture 2" descr="C:\Users\user3\Downloads\гу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81128"/>
            <a:ext cx="168287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68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Вопрос№3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Название какого физического прибора произошло от греческого слова “</a:t>
            </a:r>
            <a:r>
              <a:rPr lang="ru-RU" sz="4400" dirty="0" err="1"/>
              <a:t>динамис</a:t>
            </a:r>
            <a:r>
              <a:rPr lang="ru-RU" sz="4400" dirty="0"/>
              <a:t>” – сила? </a:t>
            </a:r>
          </a:p>
        </p:txBody>
      </p:sp>
      <p:pic>
        <p:nvPicPr>
          <p:cNvPr id="3074" name="Picture 2" descr="C:\Users\user3\Downloads\открытки\бабочка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93096"/>
            <a:ext cx="2374007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20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Какая физическая величина характеризует быстроту совершения работы? </a:t>
            </a:r>
          </a:p>
        </p:txBody>
      </p:sp>
      <p:pic>
        <p:nvPicPr>
          <p:cNvPr id="4098" name="Picture 2" descr="C:\Users\user3\Downloads\открытки\байкону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77072"/>
            <a:ext cx="316835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94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Как называется вид движения, по принципу которого передвигаются кальмары и осьминоги, развивая скорость </a:t>
            </a:r>
            <a:endParaRPr lang="ru-RU" sz="4400" dirty="0" smtClean="0"/>
          </a:p>
          <a:p>
            <a:pPr marL="82296" indent="0">
              <a:buNone/>
            </a:pPr>
            <a:r>
              <a:rPr lang="ru-RU" sz="4400" dirty="0"/>
              <a:t> </a:t>
            </a:r>
            <a:r>
              <a:rPr lang="ru-RU" sz="4400" dirty="0" smtClean="0"/>
              <a:t> до </a:t>
            </a:r>
            <a:r>
              <a:rPr lang="ru-RU" sz="4400" dirty="0"/>
              <a:t>70 км/час? </a:t>
            </a:r>
          </a:p>
        </p:txBody>
      </p:sp>
      <p:pic>
        <p:nvPicPr>
          <p:cNvPr id="5122" name="Picture 2" descr="C:\Users\user3\Downloads\ос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97152"/>
            <a:ext cx="234562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25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Вопрос№6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Что сильнее притягивает: яблоко Землю или Земля яблоко? </a:t>
            </a:r>
          </a:p>
        </p:txBody>
      </p:sp>
      <p:pic>
        <p:nvPicPr>
          <p:cNvPr id="6146" name="Picture 2" descr="C:\Users\user3\Downloads\открытки\лу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92994"/>
            <a:ext cx="3384376" cy="257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48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В каком году и под чьим руководством был запущен первый спутник Земли? </a:t>
            </a:r>
          </a:p>
        </p:txBody>
      </p:sp>
      <p:pic>
        <p:nvPicPr>
          <p:cNvPr id="7170" name="Picture 2" descr="C:\Users\user3\Downloads\открытки\АМС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77072"/>
            <a:ext cx="182880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3\Downloads\открытки\ракет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34159"/>
            <a:ext cx="178117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93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171</TotalTime>
  <Words>756</Words>
  <Application>Microsoft Office PowerPoint</Application>
  <PresentationFormat>Экран (4:3)</PresentationFormat>
  <Paragraphs>113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Солнцестояние</vt:lpstr>
      <vt:lpstr>Интеллектуальная игра</vt:lpstr>
      <vt:lpstr>  Гейм 1. «Что мы помним, что мы знаем из прошедших школьных лет…»</vt:lpstr>
      <vt:lpstr>Вопрос №1</vt:lpstr>
      <vt:lpstr>Вопрос №2</vt:lpstr>
      <vt:lpstr>Вопрос№3</vt:lpstr>
      <vt:lpstr>Вопрос №4</vt:lpstr>
      <vt:lpstr>Вопрос №5</vt:lpstr>
      <vt:lpstr>Вопрос№6</vt:lpstr>
      <vt:lpstr>Вопрос №7</vt:lpstr>
      <vt:lpstr>Вопрос №8</vt:lpstr>
      <vt:lpstr>Вопрос №9</vt:lpstr>
      <vt:lpstr>Вопрос №10</vt:lpstr>
      <vt:lpstr>Вопрос №1</vt:lpstr>
      <vt:lpstr>Вопрос№2</vt:lpstr>
      <vt:lpstr>Вопрос №3</vt:lpstr>
      <vt:lpstr>Вопрос №4</vt:lpstr>
      <vt:lpstr>Вопрос №5</vt:lpstr>
      <vt:lpstr>Вопрос №6</vt:lpstr>
      <vt:lpstr>Вопрос №7</vt:lpstr>
      <vt:lpstr>Вопрос№8</vt:lpstr>
      <vt:lpstr>Вопрос №9</vt:lpstr>
      <vt:lpstr>Вопрос №10</vt:lpstr>
      <vt:lpstr>Гейм 2 «Заморочки»</vt:lpstr>
      <vt:lpstr>Заморочка первая</vt:lpstr>
      <vt:lpstr>Заморочка вторая</vt:lpstr>
      <vt:lpstr>Заморочка третья</vt:lpstr>
      <vt:lpstr>Заморочка первая</vt:lpstr>
      <vt:lpstr>Заморочка вторая</vt:lpstr>
      <vt:lpstr>Заморочка третья</vt:lpstr>
      <vt:lpstr>Гейм 3 «Физические шарады»</vt:lpstr>
      <vt:lpstr>Возьми-ка лист бумаги белой И напиши на ней ты смело: Первый слог — грозы всей школы, Это ведь тебе не ново?  И две других ты буквы знаешь, Их говоришь, когда взять что-то предлагаешь. Подумай дальше, не спеши – И ноту третью напиши. Отдохнет твоя рука, Когда в конце поставишь “ка”.  </vt:lpstr>
      <vt:lpstr>То, что осталось на трубе – Это известно ведь тебе? Добавь к ней то, что посреди Стоит у Яны, а на “три” От дудки первый слог возьми И букву “К” к ним допиши. Последних три есть для тебя В известном слове “лекция”.  </vt:lpstr>
      <vt:lpstr>Гейм 4 «Исторический»</vt:lpstr>
      <vt:lpstr> История I</vt:lpstr>
      <vt:lpstr>История II</vt:lpstr>
      <vt:lpstr> История III</vt:lpstr>
      <vt:lpstr>История IV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</dc:title>
  <dc:creator>user3</dc:creator>
  <cp:lastModifiedBy>user3</cp:lastModifiedBy>
  <cp:revision>16</cp:revision>
  <dcterms:created xsi:type="dcterms:W3CDTF">2015-03-26T08:11:53Z</dcterms:created>
  <dcterms:modified xsi:type="dcterms:W3CDTF">2015-03-26T11:03:27Z</dcterms:modified>
</cp:coreProperties>
</file>