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70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8F9A-8F1A-486C-8CA9-4C444CDA0865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3400-8D4D-4060-9CAE-65D5185F350A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3846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8F9A-8F1A-486C-8CA9-4C444CDA0865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3400-8D4D-4060-9CAE-65D5185F35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316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8F9A-8F1A-486C-8CA9-4C444CDA0865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3400-8D4D-4060-9CAE-65D5185F35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0676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8F9A-8F1A-486C-8CA9-4C444CDA0865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3400-8D4D-4060-9CAE-65D5185F350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402302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8F9A-8F1A-486C-8CA9-4C444CDA0865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3400-8D4D-4060-9CAE-65D5185F35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139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8F9A-8F1A-486C-8CA9-4C444CDA0865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3400-8D4D-4060-9CAE-65D5185F350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07505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8F9A-8F1A-486C-8CA9-4C444CDA0865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3400-8D4D-4060-9CAE-65D5185F35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6520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8F9A-8F1A-486C-8CA9-4C444CDA0865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3400-8D4D-4060-9CAE-65D5185F35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04884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8F9A-8F1A-486C-8CA9-4C444CDA0865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3400-8D4D-4060-9CAE-65D5185F35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8470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8F9A-8F1A-486C-8CA9-4C444CDA0865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3400-8D4D-4060-9CAE-65D5185F35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905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8F9A-8F1A-486C-8CA9-4C444CDA0865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3400-8D4D-4060-9CAE-65D5185F35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766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8F9A-8F1A-486C-8CA9-4C444CDA0865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3400-8D4D-4060-9CAE-65D5185F35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371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8F9A-8F1A-486C-8CA9-4C444CDA0865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3400-8D4D-4060-9CAE-65D5185F35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112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8F9A-8F1A-486C-8CA9-4C444CDA0865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3400-8D4D-4060-9CAE-65D5185F35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4143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8F9A-8F1A-486C-8CA9-4C444CDA0865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3400-8D4D-4060-9CAE-65D5185F35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451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8F9A-8F1A-486C-8CA9-4C444CDA0865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3400-8D4D-4060-9CAE-65D5185F35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883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8F9A-8F1A-486C-8CA9-4C444CDA0865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3400-8D4D-4060-9CAE-65D5185F35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96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FC88F9A-8F1A-486C-8CA9-4C444CDA0865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3B43400-8D4D-4060-9CAE-65D5185F35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89436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  <p:sldLayoutId id="2147483822" r:id="rId12"/>
    <p:sldLayoutId id="2147483823" r:id="rId13"/>
    <p:sldLayoutId id="2147483824" r:id="rId14"/>
    <p:sldLayoutId id="2147483825" r:id="rId15"/>
    <p:sldLayoutId id="2147483826" r:id="rId16"/>
    <p:sldLayoutId id="214748382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85171" y="1382753"/>
            <a:ext cx="6876315" cy="81403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Зимующие птицы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308" y="5977248"/>
            <a:ext cx="2390078" cy="535064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Баранова М.Э. воспитатель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4063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70293" y="209008"/>
            <a:ext cx="2228385" cy="716543"/>
          </a:xfrm>
        </p:spPr>
        <p:txBody>
          <a:bodyPr>
            <a:norm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Синица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4944" y="1143000"/>
            <a:ext cx="5422107" cy="36147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14540" y="5441795"/>
            <a:ext cx="10736680" cy="71654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Зимой синицы перекочевывают ближе к селениям и городам, так как здесь можно найти больше пищи. Любят они несолёное сало, семечки. Зимой трудно найти синицам пищу, поэтому любая птичья столовая станет для них постоянным местом кормежки и обитания.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72864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4899" y="116564"/>
            <a:ext cx="2362200" cy="995324"/>
          </a:xfrm>
        </p:spPr>
        <p:txBody>
          <a:bodyPr>
            <a:norm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Воробей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8292" y="1111888"/>
            <a:ext cx="4875415" cy="34539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84147" y="4978012"/>
            <a:ext cx="10867793" cy="9953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Воробьи спокойно переносят холод. Когда им холодно, они прячут одну лапку в пушистое оперение своего брюшка, а на другой ноге стоят. Чаще воробьи сидят, прижавшись друг к другу, нахохлившись. Воробьи чистоплотные, постоянно охорашиваются, охотно купаются зимой в снегу.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856477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714" y="242462"/>
            <a:ext cx="2433754" cy="872660"/>
          </a:xfrm>
        </p:spPr>
        <p:txBody>
          <a:bodyPr>
            <a:no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Ворона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9880" y="1115122"/>
            <a:ext cx="5017777" cy="33470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83426" y="5032352"/>
            <a:ext cx="11168876" cy="8726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Зимой вороны ночуют большими стаями на деревьях в центре города, где всегда на два-три градуса теплее, чем в пригороде.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69680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61625" y="1836775"/>
            <a:ext cx="3533078" cy="127441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03858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815" y="1078493"/>
            <a:ext cx="8896815" cy="465323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нами зимуют разные птицы. Есть «зимующие птицы», которые живут с нами летом и остаются жить рядом с нами и зимой. </a:t>
            </a:r>
          </a:p>
          <a:p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есть птицы — гости, их еще называют «кочующими». Кочующие птицы прилетают к нам зимой с далекого холодного севера. В их родных краях зимой такой мороз и стужа, что им кажется, что у нас тепло! 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416657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18812" y="5439227"/>
            <a:ext cx="3720520" cy="1507067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Кочующие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545" y="3055434"/>
            <a:ext cx="4282267" cy="2977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3821" y="3055434"/>
            <a:ext cx="4232631" cy="2977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590" y="180007"/>
            <a:ext cx="4387222" cy="27154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0527" y="180007"/>
            <a:ext cx="4152901" cy="2821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78676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03161" y="78059"/>
            <a:ext cx="2428179" cy="1084534"/>
          </a:xfrm>
        </p:spPr>
        <p:txBody>
          <a:bodyPr>
            <a:no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Снегирь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3671" y="1084534"/>
            <a:ext cx="6426200" cy="36147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16275" y="4788482"/>
            <a:ext cx="9373771" cy="10845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Нарядные птицы. Имя снегиря связано с зимой и снегом, ведь именно в это время года снегирей можно чаще всего увидеть. 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5552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19392" y="-92075"/>
            <a:ext cx="3409486" cy="1325563"/>
          </a:xfrm>
        </p:spPr>
        <p:txBody>
          <a:bodyPr>
            <a:norm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Свиристель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5588" y="1137059"/>
            <a:ext cx="5780821" cy="36147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03766" y="4933951"/>
            <a:ext cx="954312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 время зимних кочёвок стайки свиристелей могут надолго, иногда и на всю зиму, задержаться в тех местах, где много пищи - ягод рябины, калины, боярышника, шиповника, барбариса и другого лакомства.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10394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8327" y="0"/>
            <a:ext cx="1681976" cy="1325563"/>
          </a:xfrm>
        </p:spPr>
        <p:txBody>
          <a:bodyPr>
            <a:norm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Клёст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2287" y="1109546"/>
            <a:ext cx="5474056" cy="36147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88434" y="5058937"/>
            <a:ext cx="1006025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Питаются только семенами хвойных деревьев, которые можно найти лишь зимой, когда они уже полностью созрели, но еще не высыпаются из шишек.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в какой-то год бывает неурожай еловых шишек,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они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пускаются в путешествия за сотни и тысячи километров,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тогда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их можно увидеть в таких уголках страны, где они обычно не появляются многие десятки лет.</a:t>
            </a:r>
          </a:p>
        </p:txBody>
      </p:sp>
    </p:spTree>
    <p:extLst>
      <p:ext uri="{BB962C8B-B14F-4D97-AF65-F5344CB8AC3E}">
        <p14:creationId xmlns:p14="http://schemas.microsoft.com/office/powerpoint/2010/main" val="4132564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76952" y="153253"/>
            <a:ext cx="1838093" cy="738846"/>
          </a:xfrm>
        </p:spPr>
        <p:txBody>
          <a:bodyPr>
            <a:norm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Щегол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0299" y="1016852"/>
            <a:ext cx="5418657" cy="36147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10581" y="5310073"/>
            <a:ext cx="11598199" cy="7388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Зимовать улетает только мизерная часть птиц, преимущественно самки. Поэтому щеглов нельзя назвать полностью перелетными. В качестве среды обитания птицы выбирают разреженные чащи и рощи. В густых чащах их нельзя встретить. В городской черте они любят обитать в парках и скверах.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63559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95135" y="5803895"/>
            <a:ext cx="7288910" cy="1118397"/>
          </a:xfrm>
        </p:spPr>
        <p:txBody>
          <a:bodyPr/>
          <a:lstStyle/>
          <a:p>
            <a:r>
              <a:rPr lang="ru-RU" dirty="0" smtClean="0"/>
              <a:t>Зимующие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9115" y="2914074"/>
            <a:ext cx="4679859" cy="31199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500" y="3118694"/>
            <a:ext cx="4055709" cy="28706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501" y="296385"/>
            <a:ext cx="3933252" cy="2622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7536" y="191362"/>
            <a:ext cx="4016509" cy="26602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061611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31420" y="197857"/>
            <a:ext cx="2016512" cy="783451"/>
          </a:xfrm>
        </p:spPr>
        <p:txBody>
          <a:bodyPr>
            <a:no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Голубь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9559" y="1120698"/>
            <a:ext cx="5454905" cy="36147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66132" y="5006899"/>
            <a:ext cx="10974657" cy="7834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Голуби живут рядом с нами. Есть люди, которые увлекаются их разведением, строят для этого специальные домики – голубятни. Там можно увидеть голубей разных пород, разного цвета и вида. 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92298360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111</TotalTime>
  <Words>403</Words>
  <Application>Microsoft Office PowerPoint</Application>
  <PresentationFormat>Широкоэкранный</PresentationFormat>
  <Paragraphs>23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Century Gothic</vt:lpstr>
      <vt:lpstr>Wingdings 3</vt:lpstr>
      <vt:lpstr>Сектор</vt:lpstr>
      <vt:lpstr>Зимующие птицы</vt:lpstr>
      <vt:lpstr>Презентация PowerPoint</vt:lpstr>
      <vt:lpstr>Кочующие</vt:lpstr>
      <vt:lpstr>Снегирь</vt:lpstr>
      <vt:lpstr>Свиристель</vt:lpstr>
      <vt:lpstr>Клёст</vt:lpstr>
      <vt:lpstr>Щегол</vt:lpstr>
      <vt:lpstr>Зимующие</vt:lpstr>
      <vt:lpstr>Голубь</vt:lpstr>
      <vt:lpstr>Синица</vt:lpstr>
      <vt:lpstr>Воробей</vt:lpstr>
      <vt:lpstr>Ворона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Зимующие птицы</dc:title>
  <dc:creator>ALFA</dc:creator>
  <cp:lastModifiedBy>ALFA</cp:lastModifiedBy>
  <cp:revision>27</cp:revision>
  <dcterms:created xsi:type="dcterms:W3CDTF">2022-12-12T06:07:02Z</dcterms:created>
  <dcterms:modified xsi:type="dcterms:W3CDTF">2022-12-13T17:40:10Z</dcterms:modified>
</cp:coreProperties>
</file>