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88" r:id="rId4"/>
    <p:sldId id="311" r:id="rId5"/>
    <p:sldId id="312" r:id="rId6"/>
    <p:sldId id="313" r:id="rId7"/>
    <p:sldId id="314" r:id="rId8"/>
    <p:sldId id="316" r:id="rId9"/>
    <p:sldId id="310" r:id="rId10"/>
    <p:sldId id="319" r:id="rId11"/>
    <p:sldId id="31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8AC23-D7AD-4FA1-9601-EBE6B69556D1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437F5-F6BB-4957-AB68-9671B2F9D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FB1B-885C-4168-AC15-77630E81B769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2B997-985D-4530-A8BA-33CD5CC9E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1AA02-3698-4410-A798-17A31AB3F427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688A-162F-474E-A156-744536D53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7634D-1BE7-4D10-89EF-4F79C737CDFE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89B30-930C-4177-A95B-C95C29528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BF55F-D3D1-4ABC-B8FE-2AE014C555D5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5E734-7559-4BC8-9076-BF98C5045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10E2F-84B2-40BB-8947-DAF026A8D7B6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DBD80-6B46-4BB8-8949-5A4DA3416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74C0-2D23-4EDA-88E1-15CEB71A0D2B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F7ABC-C1BF-4C77-91DE-589B84455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169F-6B96-416D-B43E-4C76D2722E46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4E4CF-AC62-46DD-AE34-878DECD03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7C26-C51D-41CF-B266-156F0E14750E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FBF8C-C304-411C-82BE-8456EE6D3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8D6C7-22D0-41C5-8D68-7BFB88150975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240FA-FC93-4567-80D9-04502F2DD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C96F-1F6F-4D87-8E8C-B8F5DAE3522A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9F877-5233-4622-965C-EE61659E4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FE50FB-A375-4766-8E03-8776BA5FF155}" type="datetimeFigureOut">
              <a:rPr lang="ru-RU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F3A412-C125-471B-A619-D2B05DBBD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777\Рабочий стол\копияя\майра\ФОНдар\skachat-krasivyj-fon-dlya-prezentaci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785842"/>
            <a:ext cx="9144000" cy="7286676"/>
          </a:xfrm>
        </p:spPr>
      </p:pic>
      <p:sp>
        <p:nvSpPr>
          <p:cNvPr id="5" name="Прямоугольник 4"/>
          <p:cNvSpPr/>
          <p:nvPr/>
        </p:nvSpPr>
        <p:spPr>
          <a:xfrm>
            <a:off x="1500166" y="82849"/>
            <a:ext cx="65527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b="1" dirty="0"/>
              <a:t> </a:t>
            </a:r>
            <a:endParaRPr lang="ru-RU" sz="2400" dirty="0"/>
          </a:p>
          <a:p>
            <a:r>
              <a:rPr lang="kk-KZ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6272" y="1533851"/>
            <a:ext cx="48097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«Утренняя гимнастика в детском саду»</a:t>
            </a:r>
            <a:r>
              <a:rPr lang="kk-KZ" sz="2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kk-KZ" sz="2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семинар </a:t>
            </a:r>
            <a:r>
              <a:rPr lang="kk-KZ" sz="2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kk-KZ" sz="2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педагогов</a:t>
            </a:r>
          </a:p>
          <a:p>
            <a:pPr algn="ctr"/>
            <a:endParaRPr lang="kk-KZ" sz="20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 инструктор по физической </a:t>
            </a:r>
            <a:r>
              <a:rPr lang="kk-KZ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культуре: МБДОУ </a:t>
            </a:r>
            <a:r>
              <a:rPr lang="kk-KZ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№26 </a:t>
            </a:r>
            <a:r>
              <a:rPr lang="kk-KZ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Наталья </a:t>
            </a:r>
            <a:r>
              <a:rPr lang="kk-KZ" sz="1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Николаевна Захарова</a:t>
            </a:r>
            <a:endParaRPr lang="ru-RU" sz="12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3286124"/>
            <a:ext cx="495582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r>
              <a:rPr lang="kk-KZ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kk-KZ" sz="20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Мама\Desktop\slide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52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0430438">
            <a:off x="667271" y="1610541"/>
            <a:ext cx="7751036" cy="1828800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внимание, будьте здоровы, бодры и веселы!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52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2"/>
          <p:cNvSpPr>
            <a:spLocks noChangeArrowheads="1"/>
          </p:cNvSpPr>
          <p:nvPr/>
        </p:nvSpPr>
        <p:spPr bwMode="auto">
          <a:xfrm>
            <a:off x="857250" y="571500"/>
            <a:ext cx="78581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k-KZ" sz="2800" b="1" i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kk-KZ" sz="28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764704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  <p:pic>
        <p:nvPicPr>
          <p:cNvPr id="1026" name="Picture 2" descr="C:\Users\Мама\Desktop\slide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857232"/>
            <a:ext cx="7500990" cy="4071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ама\Desktop\slid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Мама\Desktop\slid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Мама\Desktop\slide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Мама\Desktop\slide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Мама\Desktop\slide-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00043"/>
            <a:ext cx="6527802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4"/>
          <p:cNvSpPr txBox="1">
            <a:spLocks noChangeArrowheads="1"/>
          </p:cNvSpPr>
          <p:nvPr/>
        </p:nvSpPr>
        <p:spPr bwMode="auto">
          <a:xfrm>
            <a:off x="357158" y="558800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Мама\Desktop\slide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4" y="214291"/>
            <a:ext cx="6835801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6022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777\Рабочий стол\копияя\майра\ФОНдар\01879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Мама\Desktop\slide-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0975" y="1087438"/>
            <a:ext cx="6242050" cy="4681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552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52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89</cp:revision>
  <dcterms:modified xsi:type="dcterms:W3CDTF">2021-12-07T18:15:52Z</dcterms:modified>
</cp:coreProperties>
</file>