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Экономическое развитие в XIX- начала XX 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История. 9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930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Прочитать §1.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576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Промышленная революция в </a:t>
            </a:r>
            <a:r>
              <a:rPr lang="en-US" dirty="0" smtClean="0"/>
              <a:t>XIX </a:t>
            </a:r>
            <a:r>
              <a:rPr lang="ru-RU" dirty="0" smtClean="0"/>
              <a:t>в.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Век капитала.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Неравномерность экономического развития.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Подъёмы и кризисы.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Монополистический капитализм.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Сельское хозяйство.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Развитие торговли.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267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i="1" dirty="0" smtClean="0"/>
              <a:t>Назовите </a:t>
            </a:r>
            <a:r>
              <a:rPr lang="ru-RU" i="1" dirty="0"/>
              <a:t>особенности развития промышленной революции в XIX в</a:t>
            </a:r>
            <a:r>
              <a:rPr lang="ru-RU" i="1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i="1" dirty="0" smtClean="0"/>
              <a:t>Какие </a:t>
            </a:r>
            <a:r>
              <a:rPr lang="ru-RU" i="1" dirty="0"/>
              <a:t>изменения произошли со времени её начального этапа во второй половине XVIII в</a:t>
            </a:r>
            <a:r>
              <a:rPr lang="ru-RU" i="1" dirty="0" smtClean="0"/>
              <a:t>.?</a:t>
            </a:r>
          </a:p>
          <a:p>
            <a:pPr algn="just"/>
            <a:endParaRPr lang="ru-RU" dirty="0"/>
          </a:p>
          <a:p>
            <a:pPr algn="just"/>
            <a:r>
              <a:rPr lang="ru-RU" i="1" dirty="0" smtClean="0"/>
              <a:t>Какое </a:t>
            </a:r>
            <a:r>
              <a:rPr lang="ru-RU" i="1" dirty="0"/>
              <a:t>влияние на экономику оказала «транспортная революция»?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Прочитайте п.1 и ответьте на вопросы: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5912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4060973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i="1" dirty="0"/>
              <a:t>промышленный капитализм, </a:t>
            </a:r>
            <a:endParaRPr lang="ru-RU" i="1" dirty="0" smtClean="0"/>
          </a:p>
          <a:p>
            <a:pPr algn="just"/>
            <a:r>
              <a:rPr lang="ru-RU" i="1" dirty="0" smtClean="0"/>
              <a:t>капитал</a:t>
            </a:r>
            <a:r>
              <a:rPr lang="ru-RU" i="1" dirty="0"/>
              <a:t>, </a:t>
            </a:r>
            <a:endParaRPr lang="ru-RU" i="1" dirty="0" smtClean="0"/>
          </a:p>
          <a:p>
            <a:pPr algn="just"/>
            <a:r>
              <a:rPr lang="ru-RU" i="1" dirty="0" smtClean="0"/>
              <a:t>капитализм</a:t>
            </a:r>
            <a:r>
              <a:rPr lang="ru-RU" i="1" dirty="0"/>
              <a:t>,  </a:t>
            </a:r>
            <a:endParaRPr lang="ru-RU" i="1" dirty="0" smtClean="0"/>
          </a:p>
          <a:p>
            <a:pPr algn="just"/>
            <a:r>
              <a:rPr lang="ru-RU" i="1" dirty="0" smtClean="0"/>
              <a:t>акционерное </a:t>
            </a:r>
            <a:r>
              <a:rPr lang="ru-RU" i="1" dirty="0"/>
              <a:t>общество, </a:t>
            </a:r>
            <a:endParaRPr lang="ru-RU" i="1" dirty="0" smtClean="0"/>
          </a:p>
          <a:p>
            <a:pPr algn="just"/>
            <a:r>
              <a:rPr lang="ru-RU" i="1" dirty="0" smtClean="0"/>
              <a:t>акция</a:t>
            </a:r>
            <a:r>
              <a:rPr lang="ru-RU" i="1" dirty="0"/>
              <a:t>, </a:t>
            </a:r>
            <a:endParaRPr lang="ru-RU" i="1" dirty="0" smtClean="0"/>
          </a:p>
          <a:p>
            <a:pPr algn="just"/>
            <a:r>
              <a:rPr lang="ru-RU" i="1" dirty="0" smtClean="0"/>
              <a:t>биржа</a:t>
            </a:r>
            <a:r>
              <a:rPr lang="ru-RU" i="1" dirty="0"/>
              <a:t>, </a:t>
            </a:r>
            <a:endParaRPr lang="ru-RU" i="1" dirty="0" smtClean="0"/>
          </a:p>
          <a:p>
            <a:pPr algn="just"/>
            <a:r>
              <a:rPr lang="ru-RU" i="1" dirty="0" smtClean="0"/>
              <a:t>банковский </a:t>
            </a:r>
            <a:r>
              <a:rPr lang="ru-RU" i="1" dirty="0"/>
              <a:t>кредит, </a:t>
            </a:r>
            <a:endParaRPr lang="ru-RU" i="1" dirty="0" smtClean="0"/>
          </a:p>
          <a:p>
            <a:pPr algn="just"/>
            <a:r>
              <a:rPr lang="ru-RU" i="1" dirty="0" smtClean="0"/>
              <a:t>завод</a:t>
            </a:r>
            <a:r>
              <a:rPr lang="ru-RU" i="1" dirty="0"/>
              <a:t>, </a:t>
            </a:r>
            <a:endParaRPr lang="ru-RU" i="1" dirty="0" smtClean="0"/>
          </a:p>
          <a:p>
            <a:pPr algn="just"/>
            <a:r>
              <a:rPr lang="ru-RU" i="1" dirty="0" smtClean="0"/>
              <a:t>стандартизация</a:t>
            </a:r>
            <a:r>
              <a:rPr lang="ru-RU" i="1" dirty="0"/>
              <a:t>, </a:t>
            </a:r>
            <a:endParaRPr lang="ru-RU" i="1" dirty="0" smtClean="0"/>
          </a:p>
          <a:p>
            <a:pPr algn="just"/>
            <a:r>
              <a:rPr lang="ru-RU" i="1" dirty="0" smtClean="0"/>
              <a:t>разделение </a:t>
            </a:r>
            <a:r>
              <a:rPr lang="ru-RU" i="1" dirty="0"/>
              <a:t>труда.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Объясните следующие термины: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44191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2248347"/>
            <a:ext cx="7977208" cy="3877815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Задание: </a:t>
            </a:r>
            <a:r>
              <a:rPr lang="ru-RU" dirty="0"/>
              <a:t>Каждой группе необходимо сформулировать 2-3 пункта, раскрывающих изученную особенность капитализма, и проиллюстрировать каждый из подпунктов историческим фактом, подобранным в учебнике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1-я </a:t>
            </a:r>
            <a:r>
              <a:rPr lang="ru-RU" dirty="0"/>
              <a:t>гр. Стр. 10-11 «Неравномерность экономического развития»</a:t>
            </a:r>
          </a:p>
          <a:p>
            <a:pPr marL="0" indent="0" algn="just">
              <a:buNone/>
            </a:pPr>
            <a:r>
              <a:rPr lang="ru-RU" dirty="0"/>
              <a:t>2-я гр. Стр. 11-12 «Подъёмы и кризисы»</a:t>
            </a:r>
          </a:p>
          <a:p>
            <a:pPr marL="0" indent="0" algn="just">
              <a:buNone/>
            </a:pPr>
            <a:r>
              <a:rPr lang="ru-RU" dirty="0"/>
              <a:t>3-я гр. Стр. </a:t>
            </a:r>
            <a:r>
              <a:rPr lang="ru-RU" dirty="0" smtClean="0"/>
              <a:t>12 </a:t>
            </a:r>
            <a:r>
              <a:rPr lang="ru-RU" dirty="0"/>
              <a:t>«Монополистический </a:t>
            </a:r>
            <a:r>
              <a:rPr lang="ru-RU" dirty="0" smtClean="0"/>
              <a:t>капитализм»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Особенности капитализма XIX- начала XX в. (работа в группах</a:t>
            </a:r>
            <a:r>
              <a:rPr lang="ru-RU" sz="3200" dirty="0" smtClean="0"/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05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Работа с историческим фрагментом</a:t>
            </a:r>
            <a:r>
              <a:rPr lang="ru-RU" sz="2800" dirty="0"/>
              <a:t> документа на стр. 15 учебника и ответить на вопросы к нему</a:t>
            </a:r>
            <a:r>
              <a:rPr lang="ru-RU" sz="2800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22562"/>
            <a:ext cx="8208912" cy="416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997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916832"/>
            <a:ext cx="7745505" cy="47525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Факторы развития сельского хозяйства</a:t>
            </a:r>
          </a:p>
          <a:p>
            <a:pPr marL="0" indent="0" algn="ctr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Задание:</a:t>
            </a:r>
            <a:r>
              <a:rPr lang="ru-RU" sz="3600" dirty="0"/>
              <a:t> на основе </a:t>
            </a:r>
            <a:r>
              <a:rPr lang="ru-RU" sz="3600" dirty="0" smtClean="0"/>
              <a:t>п. «Сельское хозяйство» заполните </a:t>
            </a:r>
            <a:r>
              <a:rPr lang="ru-RU" sz="3600" dirty="0"/>
              <a:t>таблицу  и сделайте вывод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882078"/>
              </p:ext>
            </p:extLst>
          </p:nvPr>
        </p:nvGraphicFramePr>
        <p:xfrm>
          <a:off x="827585" y="2492896"/>
          <a:ext cx="7560840" cy="3888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7"/>
                <a:gridCol w="2952328"/>
                <a:gridCol w="2376265"/>
              </a:tblGrid>
              <a:tr h="8186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Факты, иллюстрирующие действие фактора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Действие фактора</a:t>
                      </a:r>
                      <a:endParaRPr lang="ru-RU" dirty="0"/>
                    </a:p>
                  </a:txBody>
                  <a:tcPr/>
                </a:tc>
              </a:tr>
              <a:tr h="767452"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745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74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745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28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1916832"/>
            <a:ext cx="7745505" cy="47525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Факторы развития сельского хозяйства</a:t>
            </a:r>
          </a:p>
          <a:p>
            <a:pPr marL="0" indent="0" algn="ctr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Задание:</a:t>
            </a:r>
            <a:r>
              <a:rPr lang="ru-RU" sz="3600" dirty="0"/>
              <a:t> на основе </a:t>
            </a:r>
            <a:r>
              <a:rPr lang="ru-RU" sz="3600" dirty="0" smtClean="0"/>
              <a:t>п. «Сельское хозяйство» заполните </a:t>
            </a:r>
            <a:r>
              <a:rPr lang="ru-RU" sz="3600" dirty="0"/>
              <a:t>таблицу  и сделайте вывод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01692"/>
              </p:ext>
            </p:extLst>
          </p:nvPr>
        </p:nvGraphicFramePr>
        <p:xfrm>
          <a:off x="827585" y="2348880"/>
          <a:ext cx="7560840" cy="44469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7"/>
                <a:gridCol w="2952328"/>
                <a:gridCol w="2376265"/>
              </a:tblGrid>
              <a:tr h="6588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Фактор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Факты, иллюстрирующие действие фактора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Действие фактора</a:t>
                      </a:r>
                      <a:endParaRPr lang="ru-RU" dirty="0"/>
                    </a:p>
                  </a:txBody>
                  <a:tcPr/>
                </a:tc>
              </a:tr>
              <a:tr h="75763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Природно-климатический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Извержение вулкана Тамбора и резкое похолодание 1816- 1819 гг.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Неурожай, рост цен на продовольствие и массовый голод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Наступление периода долгосрочного потепления климата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Благоприятствование развитию сельского хозяйства</a:t>
                      </a:r>
                      <a:endParaRPr lang="ru-RU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627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Изменения в организации труда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Ликвидация рабства в США  в результате гражданской войны 1861- 1865 гг.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Отмена крепостного права в России 1861 г.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Развитие капиталистических отношений в сельском хозяйстве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0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Совершенствование техники и технологий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Селекция скота, использование химических удобрений, появление машин (жатка, молотилка,  трактор), многопольный севооборот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Повышение производительности труда в сельском хозяйстве.</a:t>
                      </a:r>
                      <a:endParaRPr lang="ru-RU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72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2248347"/>
            <a:ext cx="8280920" cy="3877815"/>
          </a:xfrm>
        </p:spPr>
        <p:txBody>
          <a:bodyPr/>
          <a:lstStyle/>
          <a:p>
            <a:r>
              <a:rPr lang="ru-RU" dirty="0" smtClean="0"/>
              <a:t>Правила </a:t>
            </a:r>
            <a:r>
              <a:rPr lang="ru-RU" dirty="0" err="1" smtClean="0"/>
              <a:t>синквейна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/>
              <a:t>1 строка – </a:t>
            </a:r>
            <a:r>
              <a:rPr lang="ru-RU" b="1" i="1" dirty="0"/>
              <a:t>одно существительное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2 строка – </a:t>
            </a:r>
            <a:r>
              <a:rPr lang="ru-RU" b="1" i="1" dirty="0"/>
              <a:t>два прилагательных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3 строка – </a:t>
            </a:r>
            <a:r>
              <a:rPr lang="ru-RU" b="1" i="1" dirty="0"/>
              <a:t>три глагола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 строка – </a:t>
            </a:r>
            <a:r>
              <a:rPr lang="ru-RU" b="1" i="1" dirty="0"/>
              <a:t>фраза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5 строка – заключение в форме </a:t>
            </a:r>
            <a:r>
              <a:rPr lang="ru-RU" b="1" i="1" dirty="0"/>
              <a:t>существительного</a:t>
            </a:r>
            <a:r>
              <a:rPr lang="ru-RU" dirty="0"/>
              <a:t> (ассоциация с первым словом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Составьте </a:t>
            </a:r>
            <a:r>
              <a:rPr lang="ru-RU" dirty="0" err="1" smtClean="0"/>
              <a:t>синквейн</a:t>
            </a:r>
            <a:r>
              <a:rPr lang="ru-RU" dirty="0" smtClean="0"/>
              <a:t> на тему «Промышленный капитализм»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5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</TotalTime>
  <Words>222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Твердый переплет</vt:lpstr>
      <vt:lpstr>Экономическое развитие в XIX- начала XX в.</vt:lpstr>
      <vt:lpstr>План урока</vt:lpstr>
      <vt:lpstr>Прочитайте п.1 и ответьте на вопросы:</vt:lpstr>
      <vt:lpstr>Объясните следующие термины:</vt:lpstr>
      <vt:lpstr>Особенности капитализма XIX- начала XX в. (работа в группах)</vt:lpstr>
      <vt:lpstr>Работа с историческим фрагментом документа на стр. 15 учебника и ответить на вопросы к нему.</vt:lpstr>
      <vt:lpstr>Задание: на основе п. «Сельское хозяйство» заполните таблицу  и сделайте вывод.</vt:lpstr>
      <vt:lpstr>Задание: на основе п. «Сельское хозяйство» заполните таблицу  и сделайте вывод.</vt:lpstr>
      <vt:lpstr>Составьте синквейн на тему «Промышленный капитализм»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Экономическое развитие в XIX- начала XX в.</dc:title>
  <dc:creator>dns;Домрачева КФ</dc:creator>
  <cp:lastModifiedBy>dns</cp:lastModifiedBy>
  <cp:revision>4</cp:revision>
  <dcterms:created xsi:type="dcterms:W3CDTF">2022-09-04T15:36:13Z</dcterms:created>
  <dcterms:modified xsi:type="dcterms:W3CDTF">2022-12-14T19:17:05Z</dcterms:modified>
</cp:coreProperties>
</file>