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9" r:id="rId4"/>
    <p:sldId id="270" r:id="rId5"/>
    <p:sldId id="260" r:id="rId6"/>
    <p:sldId id="257" r:id="rId7"/>
    <p:sldId id="264" r:id="rId8"/>
    <p:sldId id="261" r:id="rId9"/>
    <p:sldId id="262" r:id="rId10"/>
    <p:sldId id="265" r:id="rId11"/>
    <p:sldId id="272" r:id="rId12"/>
    <p:sldId id="271" r:id="rId13"/>
    <p:sldId id="263" r:id="rId14"/>
    <p:sldId id="273" r:id="rId15"/>
    <p:sldId id="274" r:id="rId16"/>
    <p:sldId id="275" r:id="rId17"/>
    <p:sldId id="276" r:id="rId18"/>
    <p:sldId id="266" r:id="rId19"/>
    <p:sldId id="267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94"/>
  </p:normalViewPr>
  <p:slideViewPr>
    <p:cSldViewPr>
      <p:cViewPr varScale="1">
        <p:scale>
          <a:sx n="90" d="100"/>
          <a:sy n="90" d="100"/>
        </p:scale>
        <p:origin x="17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153D12-FC7C-4784-A6D6-366C892F8DAB}" type="doc">
      <dgm:prSet loTypeId="urn:microsoft.com/office/officeart/2005/8/layout/vList6" loCatId="process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EC417086-5235-4CDC-B226-477E2C4B0233}">
      <dgm:prSet phldrT="[Текст]"/>
      <dgm:spPr/>
      <dgm:t>
        <a:bodyPr/>
        <a:lstStyle/>
        <a:p>
          <a:r>
            <a:rPr lang="ru-RU" dirty="0"/>
            <a:t>Слои внутри класса</a:t>
          </a:r>
        </a:p>
      </dgm:t>
    </dgm:pt>
    <dgm:pt modelId="{028CCCD4-DB23-480C-B738-E137A042CB74}" type="parTrans" cxnId="{D300B536-C465-4464-995E-DFE34B9873EC}">
      <dgm:prSet/>
      <dgm:spPr/>
      <dgm:t>
        <a:bodyPr/>
        <a:lstStyle/>
        <a:p>
          <a:endParaRPr lang="ru-RU"/>
        </a:p>
      </dgm:t>
    </dgm:pt>
    <dgm:pt modelId="{275E7110-461C-4725-BBC0-C0BDCBB246A1}" type="sibTrans" cxnId="{D300B536-C465-4464-995E-DFE34B9873EC}">
      <dgm:prSet/>
      <dgm:spPr/>
      <dgm:t>
        <a:bodyPr/>
        <a:lstStyle/>
        <a:p>
          <a:endParaRPr lang="ru-RU"/>
        </a:p>
      </dgm:t>
    </dgm:pt>
    <dgm:pt modelId="{DCCA906D-ED5F-4549-90E3-957207A7067E}">
      <dgm:prSet phldrT="[Текст]"/>
      <dgm:spPr/>
      <dgm:t>
        <a:bodyPr/>
        <a:lstStyle/>
        <a:p>
          <a:r>
            <a:rPr lang="ru-RU" dirty="0"/>
            <a:t>Верхний слой</a:t>
          </a:r>
        </a:p>
      </dgm:t>
    </dgm:pt>
    <dgm:pt modelId="{C14817E1-5D13-4A67-81CE-04633424E586}" type="parTrans" cxnId="{E965A864-3877-472B-BF4A-0A871D95F491}">
      <dgm:prSet/>
      <dgm:spPr/>
      <dgm:t>
        <a:bodyPr/>
        <a:lstStyle/>
        <a:p>
          <a:endParaRPr lang="ru-RU"/>
        </a:p>
      </dgm:t>
    </dgm:pt>
    <dgm:pt modelId="{6B3581CD-10A6-4D5D-91BD-8B3C0F381A9F}" type="sibTrans" cxnId="{E965A864-3877-472B-BF4A-0A871D95F491}">
      <dgm:prSet/>
      <dgm:spPr/>
      <dgm:t>
        <a:bodyPr/>
        <a:lstStyle/>
        <a:p>
          <a:endParaRPr lang="ru-RU"/>
        </a:p>
      </dgm:t>
    </dgm:pt>
    <dgm:pt modelId="{486BB1C6-9B38-4AD1-812A-8602423F3B30}">
      <dgm:prSet phldrT="[Текст]"/>
      <dgm:spPr/>
      <dgm:t>
        <a:bodyPr/>
        <a:lstStyle/>
        <a:p>
          <a:r>
            <a:rPr lang="ru-RU" dirty="0"/>
            <a:t>Нижний слой</a:t>
          </a:r>
        </a:p>
      </dgm:t>
    </dgm:pt>
    <dgm:pt modelId="{A03B966C-55EE-40B4-A5E6-35629F3198E3}" type="parTrans" cxnId="{70D56D0A-43F3-4847-B42E-597B7A1B505C}">
      <dgm:prSet/>
      <dgm:spPr/>
      <dgm:t>
        <a:bodyPr/>
        <a:lstStyle/>
        <a:p>
          <a:endParaRPr lang="ru-RU"/>
        </a:p>
      </dgm:t>
    </dgm:pt>
    <dgm:pt modelId="{13A10FFA-26EE-479F-A541-B802655ECAAF}" type="sibTrans" cxnId="{70D56D0A-43F3-4847-B42E-597B7A1B505C}">
      <dgm:prSet/>
      <dgm:spPr/>
      <dgm:t>
        <a:bodyPr/>
        <a:lstStyle/>
        <a:p>
          <a:endParaRPr lang="ru-RU"/>
        </a:p>
      </dgm:t>
    </dgm:pt>
    <dgm:pt modelId="{7057673E-9C12-424A-9695-0A74CB758657}">
      <dgm:prSet phldrT="[Текст]"/>
      <dgm:spPr/>
      <dgm:t>
        <a:bodyPr/>
        <a:lstStyle/>
        <a:p>
          <a:r>
            <a:rPr lang="ru-RU" dirty="0"/>
            <a:t>Слои по 1 или нескольким признакам</a:t>
          </a:r>
        </a:p>
      </dgm:t>
    </dgm:pt>
    <dgm:pt modelId="{761C2F64-D974-44DE-848E-CC4EFAFF8BB7}" type="parTrans" cxnId="{158BA7AE-7B51-4314-B8B8-EEBF82C250FF}">
      <dgm:prSet/>
      <dgm:spPr/>
      <dgm:t>
        <a:bodyPr/>
        <a:lstStyle/>
        <a:p>
          <a:endParaRPr lang="ru-RU"/>
        </a:p>
      </dgm:t>
    </dgm:pt>
    <dgm:pt modelId="{50920BFF-C0EA-48D0-8E13-E4D82CD6D4FE}" type="sibTrans" cxnId="{158BA7AE-7B51-4314-B8B8-EEBF82C250FF}">
      <dgm:prSet/>
      <dgm:spPr/>
      <dgm:t>
        <a:bodyPr/>
        <a:lstStyle/>
        <a:p>
          <a:endParaRPr lang="ru-RU"/>
        </a:p>
      </dgm:t>
    </dgm:pt>
    <dgm:pt modelId="{7A301E67-C31C-4F0A-9341-62606A144B95}">
      <dgm:prSet phldrT="[Текст]"/>
      <dgm:spPr/>
      <dgm:t>
        <a:bodyPr/>
        <a:lstStyle/>
        <a:p>
          <a:r>
            <a:rPr lang="ru-RU" dirty="0"/>
            <a:t>Средний слой</a:t>
          </a:r>
        </a:p>
      </dgm:t>
    </dgm:pt>
    <dgm:pt modelId="{E4047D26-E9C8-4EFF-995B-9F06A494D71C}" type="parTrans" cxnId="{3BFB7B63-9E82-4F20-8FAA-1E96A7616027}">
      <dgm:prSet/>
      <dgm:spPr/>
      <dgm:t>
        <a:bodyPr/>
        <a:lstStyle/>
        <a:p>
          <a:endParaRPr lang="ru-RU"/>
        </a:p>
      </dgm:t>
    </dgm:pt>
    <dgm:pt modelId="{2C8B9C2D-1896-40C8-9919-FA19E998B8C9}" type="sibTrans" cxnId="{3BFB7B63-9E82-4F20-8FAA-1E96A7616027}">
      <dgm:prSet/>
      <dgm:spPr/>
      <dgm:t>
        <a:bodyPr/>
        <a:lstStyle/>
        <a:p>
          <a:endParaRPr lang="ru-RU"/>
        </a:p>
      </dgm:t>
    </dgm:pt>
    <dgm:pt modelId="{0CA4EA66-C5B2-4719-9C6B-440E581AEAF5}">
      <dgm:prSet phldrT="[Текст]" custT="1"/>
      <dgm:spPr/>
      <dgm:t>
        <a:bodyPr/>
        <a:lstStyle/>
        <a:p>
          <a:r>
            <a:rPr lang="ru-RU" sz="1400" b="1" dirty="0"/>
            <a:t>Возрастные</a:t>
          </a:r>
        </a:p>
      </dgm:t>
    </dgm:pt>
    <dgm:pt modelId="{F6045312-0F99-44BC-8D5B-AA861CF81037}" type="sibTrans" cxnId="{C01753B8-0EB0-4A8B-AC51-1960F4136773}">
      <dgm:prSet/>
      <dgm:spPr/>
      <dgm:t>
        <a:bodyPr/>
        <a:lstStyle/>
        <a:p>
          <a:endParaRPr lang="ru-RU"/>
        </a:p>
      </dgm:t>
    </dgm:pt>
    <dgm:pt modelId="{5111264A-7628-4D01-B587-B016BD0785AC}" type="parTrans" cxnId="{C01753B8-0EB0-4A8B-AC51-1960F4136773}">
      <dgm:prSet/>
      <dgm:spPr/>
      <dgm:t>
        <a:bodyPr/>
        <a:lstStyle/>
        <a:p>
          <a:endParaRPr lang="ru-RU"/>
        </a:p>
      </dgm:t>
    </dgm:pt>
    <dgm:pt modelId="{731A3304-BCB0-4212-B4F6-E9A08EAD6F07}">
      <dgm:prSet phldrT="[Текст]" custT="1"/>
      <dgm:spPr/>
      <dgm:t>
        <a:bodyPr/>
        <a:lstStyle/>
        <a:p>
          <a:r>
            <a:rPr lang="ru-RU" sz="1400" b="1" dirty="0"/>
            <a:t>Размер дохода</a:t>
          </a:r>
        </a:p>
      </dgm:t>
    </dgm:pt>
    <dgm:pt modelId="{73C059B1-FFBE-4616-8DCE-2EE6E6D4B670}" type="sibTrans" cxnId="{EBEA9B0C-0147-47E5-8DA1-A4CDFB473BC8}">
      <dgm:prSet/>
      <dgm:spPr/>
      <dgm:t>
        <a:bodyPr/>
        <a:lstStyle/>
        <a:p>
          <a:endParaRPr lang="ru-RU"/>
        </a:p>
      </dgm:t>
    </dgm:pt>
    <dgm:pt modelId="{1AAAE9A9-8781-4C08-84B6-050F2A300654}" type="parTrans" cxnId="{EBEA9B0C-0147-47E5-8DA1-A4CDFB473BC8}">
      <dgm:prSet/>
      <dgm:spPr/>
      <dgm:t>
        <a:bodyPr/>
        <a:lstStyle/>
        <a:p>
          <a:endParaRPr lang="ru-RU"/>
        </a:p>
      </dgm:t>
    </dgm:pt>
    <dgm:pt modelId="{01E806EC-0030-4239-845A-F3D8DC274111}">
      <dgm:prSet phldrT="[Текст]" custT="1"/>
      <dgm:spPr/>
      <dgm:t>
        <a:bodyPr/>
        <a:lstStyle/>
        <a:p>
          <a:r>
            <a:rPr lang="ru-RU" sz="1400" b="1" dirty="0"/>
            <a:t>Уровень образования</a:t>
          </a:r>
        </a:p>
      </dgm:t>
    </dgm:pt>
    <dgm:pt modelId="{4EA6F8C6-1D23-4025-86B7-529ED4B3F910}" type="sibTrans" cxnId="{2191AB9F-159B-41E6-AE98-A519F83AC459}">
      <dgm:prSet/>
      <dgm:spPr/>
      <dgm:t>
        <a:bodyPr/>
        <a:lstStyle/>
        <a:p>
          <a:endParaRPr lang="ru-RU"/>
        </a:p>
      </dgm:t>
    </dgm:pt>
    <dgm:pt modelId="{B00CC566-4759-415C-AC33-0856A40A828E}" type="parTrans" cxnId="{2191AB9F-159B-41E6-AE98-A519F83AC459}">
      <dgm:prSet/>
      <dgm:spPr/>
      <dgm:t>
        <a:bodyPr/>
        <a:lstStyle/>
        <a:p>
          <a:endParaRPr lang="ru-RU"/>
        </a:p>
      </dgm:t>
    </dgm:pt>
    <dgm:pt modelId="{E9CC6165-3653-4BC5-9364-927B0EBFE50F}">
      <dgm:prSet phldrT="[Текст]" custT="1"/>
      <dgm:spPr/>
      <dgm:t>
        <a:bodyPr/>
        <a:lstStyle/>
        <a:p>
          <a:r>
            <a:rPr lang="ru-RU" sz="1400" b="1" dirty="0"/>
            <a:t>Профессиональные</a:t>
          </a:r>
        </a:p>
      </dgm:t>
    </dgm:pt>
    <dgm:pt modelId="{E48F56A7-C985-47A9-B6C3-B5F0D457C3EA}" type="sibTrans" cxnId="{7672F924-EE72-4728-9608-E20AC645C301}">
      <dgm:prSet/>
      <dgm:spPr/>
      <dgm:t>
        <a:bodyPr/>
        <a:lstStyle/>
        <a:p>
          <a:endParaRPr lang="ru-RU"/>
        </a:p>
      </dgm:t>
    </dgm:pt>
    <dgm:pt modelId="{94FBC041-F46D-4E6D-9E7C-04779BA2A5A2}" type="parTrans" cxnId="{7672F924-EE72-4728-9608-E20AC645C301}">
      <dgm:prSet/>
      <dgm:spPr/>
      <dgm:t>
        <a:bodyPr/>
        <a:lstStyle/>
        <a:p>
          <a:endParaRPr lang="ru-RU"/>
        </a:p>
      </dgm:t>
    </dgm:pt>
    <dgm:pt modelId="{92EF4D28-1D90-4DB0-B634-7068AF0E1081}">
      <dgm:prSet phldrT="[Текст]" custT="1"/>
      <dgm:spPr/>
      <dgm:t>
        <a:bodyPr/>
        <a:lstStyle/>
        <a:p>
          <a:r>
            <a:rPr lang="ru-RU" sz="1400" b="1" dirty="0"/>
            <a:t>Территориальные</a:t>
          </a:r>
        </a:p>
      </dgm:t>
    </dgm:pt>
    <dgm:pt modelId="{DC8BED2B-F677-42CB-94E6-981D0415CD0C}" type="sibTrans" cxnId="{AC36303E-55A8-4A88-AD10-76C7397D6906}">
      <dgm:prSet/>
      <dgm:spPr/>
      <dgm:t>
        <a:bodyPr/>
        <a:lstStyle/>
        <a:p>
          <a:endParaRPr lang="ru-RU"/>
        </a:p>
      </dgm:t>
    </dgm:pt>
    <dgm:pt modelId="{4CDE6CA4-B0A7-4692-9A34-B7D25BAA5EA1}" type="parTrans" cxnId="{AC36303E-55A8-4A88-AD10-76C7397D6906}">
      <dgm:prSet/>
      <dgm:spPr/>
      <dgm:t>
        <a:bodyPr/>
        <a:lstStyle/>
        <a:p>
          <a:endParaRPr lang="ru-RU"/>
        </a:p>
      </dgm:t>
    </dgm:pt>
    <dgm:pt modelId="{B62A0B6A-A857-4532-884E-431CC90992F4}" type="pres">
      <dgm:prSet presAssocID="{E3153D12-FC7C-4784-A6D6-366C892F8DAB}" presName="Name0" presStyleCnt="0">
        <dgm:presLayoutVars>
          <dgm:dir/>
          <dgm:animLvl val="lvl"/>
          <dgm:resizeHandles/>
        </dgm:presLayoutVars>
      </dgm:prSet>
      <dgm:spPr/>
    </dgm:pt>
    <dgm:pt modelId="{DBEA3C71-D982-455E-95B8-5CCA0B8C1871}" type="pres">
      <dgm:prSet presAssocID="{EC417086-5235-4CDC-B226-477E2C4B0233}" presName="linNode" presStyleCnt="0"/>
      <dgm:spPr/>
    </dgm:pt>
    <dgm:pt modelId="{96292B30-2EA9-4B72-A22E-99DBB44F468D}" type="pres">
      <dgm:prSet presAssocID="{EC417086-5235-4CDC-B226-477E2C4B0233}" presName="parentShp" presStyleLbl="node1" presStyleIdx="0" presStyleCnt="2" custScaleX="96844" custScaleY="76090" custLinFactNeighborX="-1052" custLinFactNeighborY="-4537">
        <dgm:presLayoutVars>
          <dgm:bulletEnabled val="1"/>
        </dgm:presLayoutVars>
      </dgm:prSet>
      <dgm:spPr/>
    </dgm:pt>
    <dgm:pt modelId="{715DAD93-6B46-4BEC-A622-D0C9EFAABA2B}" type="pres">
      <dgm:prSet presAssocID="{EC417086-5235-4CDC-B226-477E2C4B0233}" presName="childShp" presStyleLbl="bgAccFollowNode1" presStyleIdx="0" presStyleCnt="2" custLinFactNeighborX="1578" custLinFactNeighborY="-567">
        <dgm:presLayoutVars>
          <dgm:bulletEnabled val="1"/>
        </dgm:presLayoutVars>
      </dgm:prSet>
      <dgm:spPr/>
    </dgm:pt>
    <dgm:pt modelId="{C50D7F65-E7DE-4932-A8BB-D89279F0934B}" type="pres">
      <dgm:prSet presAssocID="{275E7110-461C-4725-BBC0-C0BDCBB246A1}" presName="spacing" presStyleCnt="0"/>
      <dgm:spPr/>
    </dgm:pt>
    <dgm:pt modelId="{6273C99E-099D-4FC5-9D1A-19243FB2A7B8}" type="pres">
      <dgm:prSet presAssocID="{7057673E-9C12-424A-9695-0A74CB758657}" presName="linNode" presStyleCnt="0"/>
      <dgm:spPr/>
    </dgm:pt>
    <dgm:pt modelId="{5B3A9E19-30FB-4884-9B77-1C9FE0F53EEC}" type="pres">
      <dgm:prSet presAssocID="{7057673E-9C12-424A-9695-0A74CB758657}" presName="parentShp" presStyleLbl="node1" presStyleIdx="1" presStyleCnt="2">
        <dgm:presLayoutVars>
          <dgm:bulletEnabled val="1"/>
        </dgm:presLayoutVars>
      </dgm:prSet>
      <dgm:spPr/>
    </dgm:pt>
    <dgm:pt modelId="{7B2C6B14-8C3A-4D9F-9F23-8E0BD5DE408D}" type="pres">
      <dgm:prSet presAssocID="{7057673E-9C12-424A-9695-0A74CB758657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70D56D0A-43F3-4847-B42E-597B7A1B505C}" srcId="{EC417086-5235-4CDC-B226-477E2C4B0233}" destId="{486BB1C6-9B38-4AD1-812A-8602423F3B30}" srcOrd="2" destOrd="0" parTransId="{A03B966C-55EE-40B4-A5E6-35629F3198E3}" sibTransId="{13A10FFA-26EE-479F-A541-B802655ECAAF}"/>
    <dgm:cxn modelId="{EBEA9B0C-0147-47E5-8DA1-A4CDFB473BC8}" srcId="{7057673E-9C12-424A-9695-0A74CB758657}" destId="{731A3304-BCB0-4212-B4F6-E9A08EAD6F07}" srcOrd="3" destOrd="0" parTransId="{1AAAE9A9-8781-4C08-84B6-050F2A300654}" sibTransId="{73C059B1-FFBE-4616-8DCE-2EE6E6D4B670}"/>
    <dgm:cxn modelId="{7672F924-EE72-4728-9608-E20AC645C301}" srcId="{7057673E-9C12-424A-9695-0A74CB758657}" destId="{E9CC6165-3653-4BC5-9364-927B0EBFE50F}" srcOrd="1" destOrd="0" parTransId="{94FBC041-F46D-4E6D-9E7C-04779BA2A5A2}" sibTransId="{E48F56A7-C985-47A9-B6C3-B5F0D457C3EA}"/>
    <dgm:cxn modelId="{EF725A36-C9C2-4E8E-973A-922855617FF3}" type="presOf" srcId="{E3153D12-FC7C-4784-A6D6-366C892F8DAB}" destId="{B62A0B6A-A857-4532-884E-431CC90992F4}" srcOrd="0" destOrd="0" presId="urn:microsoft.com/office/officeart/2005/8/layout/vList6"/>
    <dgm:cxn modelId="{D300B536-C465-4464-995E-DFE34B9873EC}" srcId="{E3153D12-FC7C-4784-A6D6-366C892F8DAB}" destId="{EC417086-5235-4CDC-B226-477E2C4B0233}" srcOrd="0" destOrd="0" parTransId="{028CCCD4-DB23-480C-B738-E137A042CB74}" sibTransId="{275E7110-461C-4725-BBC0-C0BDCBB246A1}"/>
    <dgm:cxn modelId="{AC36303E-55A8-4A88-AD10-76C7397D6906}" srcId="{7057673E-9C12-424A-9695-0A74CB758657}" destId="{92EF4D28-1D90-4DB0-B634-7068AF0E1081}" srcOrd="0" destOrd="0" parTransId="{4CDE6CA4-B0A7-4692-9A34-B7D25BAA5EA1}" sibTransId="{DC8BED2B-F677-42CB-94E6-981D0415CD0C}"/>
    <dgm:cxn modelId="{F303A057-76B7-41E6-9B19-F73B109A63C0}" type="presOf" srcId="{0CA4EA66-C5B2-4719-9C6B-440E581AEAF5}" destId="{7B2C6B14-8C3A-4D9F-9F23-8E0BD5DE408D}" srcOrd="0" destOrd="4" presId="urn:microsoft.com/office/officeart/2005/8/layout/vList6"/>
    <dgm:cxn modelId="{0FDD005A-4ABF-4091-A48E-C5ED25D7D59B}" type="presOf" srcId="{DCCA906D-ED5F-4549-90E3-957207A7067E}" destId="{715DAD93-6B46-4BEC-A622-D0C9EFAABA2B}" srcOrd="0" destOrd="0" presId="urn:microsoft.com/office/officeart/2005/8/layout/vList6"/>
    <dgm:cxn modelId="{3BFB7B63-9E82-4F20-8FAA-1E96A7616027}" srcId="{EC417086-5235-4CDC-B226-477E2C4B0233}" destId="{7A301E67-C31C-4F0A-9341-62606A144B95}" srcOrd="1" destOrd="0" parTransId="{E4047D26-E9C8-4EFF-995B-9F06A494D71C}" sibTransId="{2C8B9C2D-1896-40C8-9919-FA19E998B8C9}"/>
    <dgm:cxn modelId="{E965A864-3877-472B-BF4A-0A871D95F491}" srcId="{EC417086-5235-4CDC-B226-477E2C4B0233}" destId="{DCCA906D-ED5F-4549-90E3-957207A7067E}" srcOrd="0" destOrd="0" parTransId="{C14817E1-5D13-4A67-81CE-04633424E586}" sibTransId="{6B3581CD-10A6-4D5D-91BD-8B3C0F381A9F}"/>
    <dgm:cxn modelId="{ABD3E364-CCE6-4E8C-BE62-EC0C1A949901}" type="presOf" srcId="{7057673E-9C12-424A-9695-0A74CB758657}" destId="{5B3A9E19-30FB-4884-9B77-1C9FE0F53EEC}" srcOrd="0" destOrd="0" presId="urn:microsoft.com/office/officeart/2005/8/layout/vList6"/>
    <dgm:cxn modelId="{36660E84-1936-4136-9E4D-50533A94D89F}" type="presOf" srcId="{01E806EC-0030-4239-845A-F3D8DC274111}" destId="{7B2C6B14-8C3A-4D9F-9F23-8E0BD5DE408D}" srcOrd="0" destOrd="2" presId="urn:microsoft.com/office/officeart/2005/8/layout/vList6"/>
    <dgm:cxn modelId="{69701397-AFB0-4750-B7D5-CCA2C5C04CC5}" type="presOf" srcId="{92EF4D28-1D90-4DB0-B634-7068AF0E1081}" destId="{7B2C6B14-8C3A-4D9F-9F23-8E0BD5DE408D}" srcOrd="0" destOrd="0" presId="urn:microsoft.com/office/officeart/2005/8/layout/vList6"/>
    <dgm:cxn modelId="{93C1FA99-2E5A-42E2-A38B-E7534AC0CD99}" type="presOf" srcId="{7A301E67-C31C-4F0A-9341-62606A144B95}" destId="{715DAD93-6B46-4BEC-A622-D0C9EFAABA2B}" srcOrd="0" destOrd="1" presId="urn:microsoft.com/office/officeart/2005/8/layout/vList6"/>
    <dgm:cxn modelId="{130A859F-47C4-43BB-9DB9-7C42C4866299}" type="presOf" srcId="{486BB1C6-9B38-4AD1-812A-8602423F3B30}" destId="{715DAD93-6B46-4BEC-A622-D0C9EFAABA2B}" srcOrd="0" destOrd="2" presId="urn:microsoft.com/office/officeart/2005/8/layout/vList6"/>
    <dgm:cxn modelId="{2191AB9F-159B-41E6-AE98-A519F83AC459}" srcId="{7057673E-9C12-424A-9695-0A74CB758657}" destId="{01E806EC-0030-4239-845A-F3D8DC274111}" srcOrd="2" destOrd="0" parTransId="{B00CC566-4759-415C-AC33-0856A40A828E}" sibTransId="{4EA6F8C6-1D23-4025-86B7-529ED4B3F910}"/>
    <dgm:cxn modelId="{158BA7AE-7B51-4314-B8B8-EEBF82C250FF}" srcId="{E3153D12-FC7C-4784-A6D6-366C892F8DAB}" destId="{7057673E-9C12-424A-9695-0A74CB758657}" srcOrd="1" destOrd="0" parTransId="{761C2F64-D974-44DE-848E-CC4EFAFF8BB7}" sibTransId="{50920BFF-C0EA-48D0-8E13-E4D82CD6D4FE}"/>
    <dgm:cxn modelId="{C01753B8-0EB0-4A8B-AC51-1960F4136773}" srcId="{7057673E-9C12-424A-9695-0A74CB758657}" destId="{0CA4EA66-C5B2-4719-9C6B-440E581AEAF5}" srcOrd="4" destOrd="0" parTransId="{5111264A-7628-4D01-B587-B016BD0785AC}" sibTransId="{F6045312-0F99-44BC-8D5B-AA861CF81037}"/>
    <dgm:cxn modelId="{51C657DD-F1CA-4797-863D-95B2F6D6F3B4}" type="presOf" srcId="{E9CC6165-3653-4BC5-9364-927B0EBFE50F}" destId="{7B2C6B14-8C3A-4D9F-9F23-8E0BD5DE408D}" srcOrd="0" destOrd="1" presId="urn:microsoft.com/office/officeart/2005/8/layout/vList6"/>
    <dgm:cxn modelId="{B8D1A3F5-FBEC-435D-903A-AD57C6828BD5}" type="presOf" srcId="{731A3304-BCB0-4212-B4F6-E9A08EAD6F07}" destId="{7B2C6B14-8C3A-4D9F-9F23-8E0BD5DE408D}" srcOrd="0" destOrd="3" presId="urn:microsoft.com/office/officeart/2005/8/layout/vList6"/>
    <dgm:cxn modelId="{36E8E0FE-FADD-4AEF-9DE4-BB94412CF4BF}" type="presOf" srcId="{EC417086-5235-4CDC-B226-477E2C4B0233}" destId="{96292B30-2EA9-4B72-A22E-99DBB44F468D}" srcOrd="0" destOrd="0" presId="urn:microsoft.com/office/officeart/2005/8/layout/vList6"/>
    <dgm:cxn modelId="{9951FBDE-C082-46AC-96A9-CD26F3BAF2BC}" type="presParOf" srcId="{B62A0B6A-A857-4532-884E-431CC90992F4}" destId="{DBEA3C71-D982-455E-95B8-5CCA0B8C1871}" srcOrd="0" destOrd="0" presId="urn:microsoft.com/office/officeart/2005/8/layout/vList6"/>
    <dgm:cxn modelId="{CD8D5F18-6CD5-4ABE-9EF7-40BB779C0AD7}" type="presParOf" srcId="{DBEA3C71-D982-455E-95B8-5CCA0B8C1871}" destId="{96292B30-2EA9-4B72-A22E-99DBB44F468D}" srcOrd="0" destOrd="0" presId="urn:microsoft.com/office/officeart/2005/8/layout/vList6"/>
    <dgm:cxn modelId="{D9E55470-2601-4D3E-85C2-CF47A039C749}" type="presParOf" srcId="{DBEA3C71-D982-455E-95B8-5CCA0B8C1871}" destId="{715DAD93-6B46-4BEC-A622-D0C9EFAABA2B}" srcOrd="1" destOrd="0" presId="urn:microsoft.com/office/officeart/2005/8/layout/vList6"/>
    <dgm:cxn modelId="{49C6F461-8EB3-4460-ADC3-19EC60CC5F97}" type="presParOf" srcId="{B62A0B6A-A857-4532-884E-431CC90992F4}" destId="{C50D7F65-E7DE-4932-A8BB-D89279F0934B}" srcOrd="1" destOrd="0" presId="urn:microsoft.com/office/officeart/2005/8/layout/vList6"/>
    <dgm:cxn modelId="{BFA67070-D415-4E82-BCA8-80DDA63DD85F}" type="presParOf" srcId="{B62A0B6A-A857-4532-884E-431CC90992F4}" destId="{6273C99E-099D-4FC5-9D1A-19243FB2A7B8}" srcOrd="2" destOrd="0" presId="urn:microsoft.com/office/officeart/2005/8/layout/vList6"/>
    <dgm:cxn modelId="{7B6CF75C-33CC-4DB9-B0F8-C59CC54A64CA}" type="presParOf" srcId="{6273C99E-099D-4FC5-9D1A-19243FB2A7B8}" destId="{5B3A9E19-30FB-4884-9B77-1C9FE0F53EEC}" srcOrd="0" destOrd="0" presId="urn:microsoft.com/office/officeart/2005/8/layout/vList6"/>
    <dgm:cxn modelId="{AC7D4F77-B675-409C-A154-621E034FCEA4}" type="presParOf" srcId="{6273C99E-099D-4FC5-9D1A-19243FB2A7B8}" destId="{7B2C6B14-8C3A-4D9F-9F23-8E0BD5DE408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5DAD93-6B46-4BEC-A622-D0C9EFAABA2B}">
      <dsp:nvSpPr>
        <dsp:cNvPr id="0" name=""/>
        <dsp:cNvSpPr/>
      </dsp:nvSpPr>
      <dsp:spPr>
        <a:xfrm>
          <a:off x="1843404" y="0"/>
          <a:ext cx="2765107" cy="1611214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/>
            <a:t>Верхний слой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/>
            <a:t>Средний слой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/>
            <a:t>Нижний слой</a:t>
          </a:r>
        </a:p>
      </dsp:txBody>
      <dsp:txXfrm>
        <a:off x="1843404" y="201402"/>
        <a:ext cx="2160902" cy="1208410"/>
      </dsp:txXfrm>
    </dsp:sp>
    <dsp:sp modelId="{96292B30-2EA9-4B72-A22E-99DBB44F468D}">
      <dsp:nvSpPr>
        <dsp:cNvPr id="0" name=""/>
        <dsp:cNvSpPr/>
      </dsp:nvSpPr>
      <dsp:spPr>
        <a:xfrm>
          <a:off x="0" y="119932"/>
          <a:ext cx="1785226" cy="122597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Слои внутри класса</a:t>
          </a:r>
        </a:p>
      </dsp:txBody>
      <dsp:txXfrm>
        <a:off x="59847" y="179779"/>
        <a:ext cx="1665532" cy="1106278"/>
      </dsp:txXfrm>
    </dsp:sp>
    <dsp:sp modelId="{7B2C6B14-8C3A-4D9F-9F23-8E0BD5DE408D}">
      <dsp:nvSpPr>
        <dsp:cNvPr id="0" name=""/>
        <dsp:cNvSpPr/>
      </dsp:nvSpPr>
      <dsp:spPr>
        <a:xfrm>
          <a:off x="1843404" y="1772748"/>
          <a:ext cx="2765107" cy="1611214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1" kern="1200" dirty="0"/>
            <a:t>Территориальные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1" kern="1200" dirty="0"/>
            <a:t>Профессиональные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1" kern="1200" dirty="0"/>
            <a:t>Уровень образования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1" kern="1200" dirty="0"/>
            <a:t>Размер дохода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1" kern="1200" dirty="0"/>
            <a:t>Возрастные</a:t>
          </a:r>
        </a:p>
      </dsp:txBody>
      <dsp:txXfrm>
        <a:off x="1843404" y="1974150"/>
        <a:ext cx="2160902" cy="1208410"/>
      </dsp:txXfrm>
    </dsp:sp>
    <dsp:sp modelId="{5B3A9E19-30FB-4884-9B77-1C9FE0F53EEC}">
      <dsp:nvSpPr>
        <dsp:cNvPr id="0" name=""/>
        <dsp:cNvSpPr/>
      </dsp:nvSpPr>
      <dsp:spPr>
        <a:xfrm>
          <a:off x="0" y="1772748"/>
          <a:ext cx="1843404" cy="161121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Слои по 1 или нескольким признакам</a:t>
          </a:r>
        </a:p>
      </dsp:txBody>
      <dsp:txXfrm>
        <a:off x="78653" y="1851401"/>
        <a:ext cx="1686098" cy="14539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057.radikal.ru/1008/42/c3a2b976e4b1.jp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Социальная структура общества</a:t>
            </a:r>
          </a:p>
        </p:txBody>
      </p:sp>
      <p:pic>
        <p:nvPicPr>
          <p:cNvPr id="4" name="Picture 5" descr="Картинка 4 из 64000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375225"/>
            <a:ext cx="7056784" cy="5300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.userapi.com/c320220/v320220950/7265/6uKB6HxAagI.jpg">
            <a:extLst>
              <a:ext uri="{FF2B5EF4-FFF2-40B4-BE49-F238E27FC236}">
                <a16:creationId xmlns:a16="http://schemas.microsoft.com/office/drawing/2014/main" id="{FCAAD6E3-763C-4B58-80BE-46E358DB8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80" y="229335"/>
            <a:ext cx="8532440" cy="639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983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C534D04D-BBCD-5E47-9284-9E2AF737A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7825"/>
            <a:ext cx="914400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771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41EC6574-F8E1-8C4E-9A57-8F14C7BD8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805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.userapi.com/c320220/v320220950/7290/gZXNOUGjpIU.jpg">
            <a:extLst>
              <a:ext uri="{FF2B5EF4-FFF2-40B4-BE49-F238E27FC236}">
                <a16:creationId xmlns:a16="http://schemas.microsoft.com/office/drawing/2014/main" id="{58B17CE7-81BD-4948-B294-1A8B3B744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24" y="526368"/>
            <a:ext cx="7740352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.myshared.ru/9/951987/slide_11.jpg">
            <a:extLst>
              <a:ext uri="{FF2B5EF4-FFF2-40B4-BE49-F238E27FC236}">
                <a16:creationId xmlns:a16="http://schemas.microsoft.com/office/drawing/2014/main" id="{B53645C3-FADC-4909-BFC8-DFD4A2C26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20" y="499365"/>
            <a:ext cx="7812360" cy="585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659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Эксперимент советских ученых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Психологический эксперимен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064896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6522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Виды социальных взаимодействий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Просмотреть обои человечки, дольки, белый фон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4205574" cy="3312368"/>
          </a:xfrm>
          <a:prstGeom prst="rect">
            <a:avLst/>
          </a:prstGeom>
          <a:noFill/>
        </p:spPr>
      </p:pic>
      <p:pic>
        <p:nvPicPr>
          <p:cNvPr id="16386" name="Picture 2" descr="Соперничеств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628800"/>
            <a:ext cx="4499992" cy="3318745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23528" y="5229200"/>
            <a:ext cx="4104456" cy="9144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Constantia" pitchFamily="18" charset="0"/>
              </a:rPr>
              <a:t>Сотрудничество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5229200"/>
            <a:ext cx="4104456" cy="9144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Constantia" pitchFamily="18" charset="0"/>
              </a:rPr>
              <a:t>Соперничество</a:t>
            </a:r>
          </a:p>
        </p:txBody>
      </p:sp>
    </p:spTree>
    <p:extLst>
      <p:ext uri="{BB962C8B-B14F-4D97-AF65-F5344CB8AC3E}">
        <p14:creationId xmlns:p14="http://schemas.microsoft.com/office/powerpoint/2010/main" val="2380760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Социальный конфликт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3D Meeting Conflict Flickr - Photo Sharing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231404"/>
            <a:ext cx="5626596" cy="56265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9654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00.infourok.ru/images/doc/284/289555/img18.jpg">
            <a:extLst>
              <a:ext uri="{FF2B5EF4-FFF2-40B4-BE49-F238E27FC236}">
                <a16:creationId xmlns:a16="http://schemas.microsoft.com/office/drawing/2014/main" id="{06AC5787-DDA7-40BC-AABF-BAF34912C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73" y="692696"/>
            <a:ext cx="768085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352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ypresentation.ru/documents/f33e9788d9792d55cbb56b12d9fff74d/img22.jpg">
            <a:extLst>
              <a:ext uri="{FF2B5EF4-FFF2-40B4-BE49-F238E27FC236}">
                <a16:creationId xmlns:a16="http://schemas.microsoft.com/office/drawing/2014/main" id="{2D9A7E2C-1217-43BD-AE33-8F1008A31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867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6E7B72-4EE9-5D49-972F-926CAC9E8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Если люди рождаются равными, то почему в обществе сохраняется социальное неравенство?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900C5C4-2CAC-954E-8DA3-CE391B4EC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385182"/>
            <a:ext cx="4365104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102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6E7B72-4EE9-5D49-972F-926CAC9E8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Если люди рождаются равными, то почему в обществе сохраняется социальное неравенство?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900C5C4-2CAC-954E-8DA3-CE391B4EC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385182"/>
            <a:ext cx="4365104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84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Социальное неравенство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mg1.liveinternet.ru/images/attach/c/7/96/73/96073513_kruysu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59310"/>
            <a:ext cx="7128792" cy="5242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BCE8FE-956B-784F-8851-3FD323DAC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673525"/>
          </a:xfrm>
        </p:spPr>
        <p:txBody>
          <a:bodyPr>
            <a:normAutofit/>
          </a:bodyPr>
          <a:lstStyle/>
          <a:p>
            <a:r>
              <a:rPr lang="ru-RU" sz="4900" b="1" dirty="0">
                <a:solidFill>
                  <a:srgbClr val="C00000"/>
                </a:solidFill>
              </a:rPr>
              <a:t>Социальная структура </a:t>
            </a:r>
            <a:r>
              <a:rPr lang="ru-RU" b="1" dirty="0">
                <a:solidFill>
                  <a:schemeClr val="bg1"/>
                </a:solidFill>
              </a:rPr>
              <a:t>– это строение общества в целом, совокупность взаимосвязанных и взаимодействующих социальных групп.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57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Социальная дифференциация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67744" y="1772816"/>
            <a:ext cx="4896544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Социально значимые признаки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75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 Национальность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Доход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Собственность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Власть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Образование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Профессия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Место жительства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Религия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Образ и стиль жизни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.userapi.com/c424418/v424418950/97dc/FLz7HCNZVfY.jpg">
            <a:extLst>
              <a:ext uri="{FF2B5EF4-FFF2-40B4-BE49-F238E27FC236}">
                <a16:creationId xmlns:a16="http://schemas.microsoft.com/office/drawing/2014/main" id="{4E0919EF-0C29-42C5-BCE5-A186366B1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107631"/>
            <a:ext cx="8856984" cy="664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176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Классовая теория Карла Маркса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Constantia" pitchFamily="18" charset="0"/>
              </a:rPr>
              <a:t>Общество делится на </a:t>
            </a:r>
          </a:p>
          <a:p>
            <a:pPr>
              <a:buNone/>
            </a:pPr>
            <a:r>
              <a:rPr lang="ru-RU" sz="2800" b="1" dirty="0">
                <a:solidFill>
                  <a:srgbClr val="FF0000"/>
                </a:solidFill>
                <a:latin typeface="Constantia" pitchFamily="18" charset="0"/>
              </a:rPr>
              <a:t>общественные классы</a:t>
            </a:r>
          </a:p>
          <a:p>
            <a:endParaRPr lang="ru-RU" sz="2800" b="1" dirty="0">
              <a:solidFill>
                <a:schemeClr val="bg1"/>
              </a:solidFill>
              <a:latin typeface="Constantia" pitchFamily="18" charset="0"/>
            </a:endParaRPr>
          </a:p>
          <a:p>
            <a:r>
              <a:rPr lang="ru-RU" sz="2800" b="1" dirty="0">
                <a:solidFill>
                  <a:schemeClr val="bg1"/>
                </a:solidFill>
                <a:latin typeface="Constantia" pitchFamily="18" charset="0"/>
              </a:rPr>
              <a:t>Главный признак: </a:t>
            </a:r>
          </a:p>
          <a:p>
            <a:pPr>
              <a:buNone/>
            </a:pPr>
            <a:r>
              <a:rPr lang="ru-RU" sz="2800" b="1" dirty="0">
                <a:solidFill>
                  <a:schemeClr val="bg1"/>
                </a:solidFill>
                <a:latin typeface="Constantia" pitchFamily="18" charset="0"/>
              </a:rPr>
              <a:t>наличие/отсутствие </a:t>
            </a:r>
          </a:p>
          <a:p>
            <a:pPr>
              <a:buNone/>
            </a:pPr>
            <a:r>
              <a:rPr lang="ru-RU" sz="2800" b="1" dirty="0">
                <a:solidFill>
                  <a:schemeClr val="bg1"/>
                </a:solidFill>
                <a:latin typeface="Constantia" pitchFamily="18" charset="0"/>
              </a:rPr>
              <a:t>собственности на </a:t>
            </a:r>
          </a:p>
          <a:p>
            <a:pPr>
              <a:buNone/>
            </a:pPr>
            <a:r>
              <a:rPr lang="ru-RU" sz="2800" b="1" dirty="0">
                <a:solidFill>
                  <a:srgbClr val="FF0000"/>
                </a:solidFill>
                <a:latin typeface="Constantia" pitchFamily="18" charset="0"/>
              </a:rPr>
              <a:t>средства производства</a:t>
            </a:r>
          </a:p>
          <a:p>
            <a:pPr>
              <a:buNone/>
            </a:pPr>
            <a:endParaRPr lang="ru-RU" sz="2800" b="1" dirty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2800" b="1" dirty="0">
                <a:solidFill>
                  <a:schemeClr val="bg1"/>
                </a:solidFill>
                <a:latin typeface="Constantia" pitchFamily="18" charset="0"/>
              </a:rPr>
              <a:t>Класс, имеющий собственность </a:t>
            </a:r>
            <a:r>
              <a:rPr lang="en-US" sz="2800" b="1" dirty="0">
                <a:solidFill>
                  <a:srgbClr val="FF0000"/>
                </a:solidFill>
                <a:latin typeface="Constantia" pitchFamily="18" charset="0"/>
              </a:rPr>
              <a:t>VS </a:t>
            </a:r>
            <a:r>
              <a:rPr lang="ru-RU" sz="2800" b="1" dirty="0">
                <a:solidFill>
                  <a:schemeClr val="bg1"/>
                </a:solidFill>
                <a:latin typeface="Constantia" pitchFamily="18" charset="0"/>
              </a:rPr>
              <a:t>класс, не имеющий собственности</a:t>
            </a:r>
          </a:p>
        </p:txBody>
      </p:sp>
      <p:pic>
        <p:nvPicPr>
          <p:cNvPr id="4" name="Рисунок 3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6565" y="1700808"/>
            <a:ext cx="2748305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Constantia" pitchFamily="18" charset="0"/>
              </a:rPr>
              <a:t>Социальная стратификация общества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997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&amp;Scy;&amp;ocy;&amp;tscy;&amp;icy;&amp;acy;&amp;lcy;&amp;softcy;&amp;ncy;&amp;acy;&amp;yacy; &amp;scy;&amp;tcy;&amp;rcy;&amp;acy;&amp;tcy;&amp;icy;&amp;fcy;&amp;icy;&amp;kcy;&amp;acy;&amp;tscy;&amp;icy;&amp;yacy; - E-xecuti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3744416" cy="3744416"/>
          </a:xfrm>
          <a:prstGeom prst="rect">
            <a:avLst/>
          </a:prstGeom>
          <a:noFill/>
        </p:spPr>
      </p:pic>
      <p:graphicFrame>
        <p:nvGraphicFramePr>
          <p:cNvPr id="7" name="Схема 6"/>
          <p:cNvGraphicFramePr/>
          <p:nvPr/>
        </p:nvGraphicFramePr>
        <p:xfrm>
          <a:off x="4211960" y="2492896"/>
          <a:ext cx="4608512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0" y="2636912"/>
            <a:ext cx="45719" cy="72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133</Words>
  <Application>Microsoft Macintosh PowerPoint</Application>
  <PresentationFormat>Экран (4:3)</PresentationFormat>
  <Paragraphs>42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Constantia</vt:lpstr>
      <vt:lpstr>Wingdings</vt:lpstr>
      <vt:lpstr>Тема Office</vt:lpstr>
      <vt:lpstr>Социальная структура общества</vt:lpstr>
      <vt:lpstr>Если люди рождаются равными, то почему в обществе сохраняется социальное неравенство? </vt:lpstr>
      <vt:lpstr>Социальное неравенство</vt:lpstr>
      <vt:lpstr>Социальная структура – это строение общества в целом, совокупность взаимосвязанных и взаимодействующих социальных групп. </vt:lpstr>
      <vt:lpstr>Социальная дифференциация</vt:lpstr>
      <vt:lpstr>Социально значимые признаки</vt:lpstr>
      <vt:lpstr>Презентация PowerPoint</vt:lpstr>
      <vt:lpstr>Классовая теория Карла Маркса</vt:lpstr>
      <vt:lpstr>Социальная стратификация общества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Эксперимент советских ученых </vt:lpstr>
      <vt:lpstr>Виды социальных взаимодействий</vt:lpstr>
      <vt:lpstr>Социальный конфликт</vt:lpstr>
      <vt:lpstr>Презентация PowerPoint</vt:lpstr>
      <vt:lpstr>Презентация PowerPoint</vt:lpstr>
      <vt:lpstr>Если люди рождаются равными, то почему в обществе сохраняется социальное неравенство?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структура общества</dc:title>
  <dc:creator>GreatUser</dc:creator>
  <cp:lastModifiedBy>Дарья Дарья</cp:lastModifiedBy>
  <cp:revision>24</cp:revision>
  <dcterms:created xsi:type="dcterms:W3CDTF">2015-01-18T15:19:04Z</dcterms:created>
  <dcterms:modified xsi:type="dcterms:W3CDTF">2021-01-19T18:48:08Z</dcterms:modified>
</cp:coreProperties>
</file>